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4" r:id="rId12"/>
    <p:sldId id="265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5F6025-3430-2F27-7AA3-2D97C8F19BB8}" v="16" dt="2024-05-03T03:35:43.703"/>
    <p1510:client id="{195791FF-E4F2-B789-4D7F-D7982796C672}" v="478" dt="2024-05-03T03:19:50.812"/>
    <p1510:client id="{1A9B068C-971B-F9E2-E34C-411560A2FFC6}" v="2" dt="2024-05-03T14:04:54.982"/>
    <p1510:client id="{D12AF343-45C6-74C4-C656-355DF188490D}" v="333" dt="2024-05-03T06:23:23.2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k Snyder" userId="S::nrs1053@usnh.edu::5eabd23d-5cff-4de1-961a-eb54b7cd52bf" providerId="AD" clId="Web-{D12AF343-45C6-74C4-C656-355DF188490D}"/>
    <pc:docChg chg="addSld modSld sldOrd">
      <pc:chgData name="Nick Snyder" userId="S::nrs1053@usnh.edu::5eabd23d-5cff-4de1-961a-eb54b7cd52bf" providerId="AD" clId="Web-{D12AF343-45C6-74C4-C656-355DF188490D}" dt="2024-05-03T06:23:23.269" v="333" actId="20577"/>
      <pc:docMkLst>
        <pc:docMk/>
      </pc:docMkLst>
      <pc:sldChg chg="addSp modSp mod setBg">
        <pc:chgData name="Nick Snyder" userId="S::nrs1053@usnh.edu::5eabd23d-5cff-4de1-961a-eb54b7cd52bf" providerId="AD" clId="Web-{D12AF343-45C6-74C4-C656-355DF188490D}" dt="2024-05-03T06:12:08.361" v="327"/>
        <pc:sldMkLst>
          <pc:docMk/>
          <pc:sldMk cId="109857222" sldId="256"/>
        </pc:sldMkLst>
        <pc:spChg chg="mod">
          <ac:chgData name="Nick Snyder" userId="S::nrs1053@usnh.edu::5eabd23d-5cff-4de1-961a-eb54b7cd52bf" providerId="AD" clId="Web-{D12AF343-45C6-74C4-C656-355DF188490D}" dt="2024-05-03T06:12:08.361" v="32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Nick Snyder" userId="S::nrs1053@usnh.edu::5eabd23d-5cff-4de1-961a-eb54b7cd52bf" providerId="AD" clId="Web-{D12AF343-45C6-74C4-C656-355DF188490D}" dt="2024-05-03T06:12:08.361" v="327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Nick Snyder" userId="S::nrs1053@usnh.edu::5eabd23d-5cff-4de1-961a-eb54b7cd52bf" providerId="AD" clId="Web-{D12AF343-45C6-74C4-C656-355DF188490D}" dt="2024-05-03T06:12:08.361" v="327"/>
          <ac:spMkLst>
            <pc:docMk/>
            <pc:sldMk cId="109857222" sldId="256"/>
            <ac:spMk id="9" creationId="{C1DD1A8A-57D5-4A81-AD04-532B043C5611}"/>
          </ac:spMkLst>
        </pc:spChg>
        <pc:spChg chg="add">
          <ac:chgData name="Nick Snyder" userId="S::nrs1053@usnh.edu::5eabd23d-5cff-4de1-961a-eb54b7cd52bf" providerId="AD" clId="Web-{D12AF343-45C6-74C4-C656-355DF188490D}" dt="2024-05-03T06:12:08.361" v="327"/>
          <ac:spMkLst>
            <pc:docMk/>
            <pc:sldMk cId="109857222" sldId="256"/>
            <ac:spMk id="11" creationId="{007891EC-4501-44ED-A8C8-B11B6DB767AB}"/>
          </ac:spMkLst>
        </pc:spChg>
        <pc:picChg chg="add">
          <ac:chgData name="Nick Snyder" userId="S::nrs1053@usnh.edu::5eabd23d-5cff-4de1-961a-eb54b7cd52bf" providerId="AD" clId="Web-{D12AF343-45C6-74C4-C656-355DF188490D}" dt="2024-05-03T06:12:08.361" v="327"/>
          <ac:picMkLst>
            <pc:docMk/>
            <pc:sldMk cId="109857222" sldId="256"/>
            <ac:picMk id="5" creationId="{95E558D4-C781-728D-78E2-DDDFD990E525}"/>
          </ac:picMkLst>
        </pc:picChg>
      </pc:sldChg>
      <pc:sldChg chg="modSp">
        <pc:chgData name="Nick Snyder" userId="S::nrs1053@usnh.edu::5eabd23d-5cff-4de1-961a-eb54b7cd52bf" providerId="AD" clId="Web-{D12AF343-45C6-74C4-C656-355DF188490D}" dt="2024-05-03T05:09:15.167" v="135" actId="20577"/>
        <pc:sldMkLst>
          <pc:docMk/>
          <pc:sldMk cId="2840974511" sldId="257"/>
        </pc:sldMkLst>
        <pc:spChg chg="mod">
          <ac:chgData name="Nick Snyder" userId="S::nrs1053@usnh.edu::5eabd23d-5cff-4de1-961a-eb54b7cd52bf" providerId="AD" clId="Web-{D12AF343-45C6-74C4-C656-355DF188490D}" dt="2024-05-03T05:09:15.167" v="135" actId="20577"/>
          <ac:spMkLst>
            <pc:docMk/>
            <pc:sldMk cId="2840974511" sldId="257"/>
            <ac:spMk id="2" creationId="{3B12F504-52B2-0A92-3075-3165A20C651D}"/>
          </ac:spMkLst>
        </pc:spChg>
        <pc:spChg chg="mod">
          <ac:chgData name="Nick Snyder" userId="S::nrs1053@usnh.edu::5eabd23d-5cff-4de1-961a-eb54b7cd52bf" providerId="AD" clId="Web-{D12AF343-45C6-74C4-C656-355DF188490D}" dt="2024-05-03T05:08:17.104" v="132" actId="20577"/>
          <ac:spMkLst>
            <pc:docMk/>
            <pc:sldMk cId="2840974511" sldId="257"/>
            <ac:spMk id="3" creationId="{AAF93BE1-2DA2-48BD-177B-095CC9C8E744}"/>
          </ac:spMkLst>
        </pc:spChg>
      </pc:sldChg>
      <pc:sldChg chg="modSp">
        <pc:chgData name="Nick Snyder" userId="S::nrs1053@usnh.edu::5eabd23d-5cff-4de1-961a-eb54b7cd52bf" providerId="AD" clId="Web-{D12AF343-45C6-74C4-C656-355DF188490D}" dt="2024-05-03T06:23:23.269" v="333" actId="20577"/>
        <pc:sldMkLst>
          <pc:docMk/>
          <pc:sldMk cId="1978746537" sldId="258"/>
        </pc:sldMkLst>
        <pc:spChg chg="mod">
          <ac:chgData name="Nick Snyder" userId="S::nrs1053@usnh.edu::5eabd23d-5cff-4de1-961a-eb54b7cd52bf" providerId="AD" clId="Web-{D12AF343-45C6-74C4-C656-355DF188490D}" dt="2024-05-03T05:08:51.776" v="133" actId="20577"/>
          <ac:spMkLst>
            <pc:docMk/>
            <pc:sldMk cId="1978746537" sldId="258"/>
            <ac:spMk id="2" creationId="{44EC44F5-5411-D47F-6683-5D359F11838C}"/>
          </ac:spMkLst>
        </pc:spChg>
        <pc:spChg chg="mod">
          <ac:chgData name="Nick Snyder" userId="S::nrs1053@usnh.edu::5eabd23d-5cff-4de1-961a-eb54b7cd52bf" providerId="AD" clId="Web-{D12AF343-45C6-74C4-C656-355DF188490D}" dt="2024-05-03T06:23:23.269" v="333" actId="20577"/>
          <ac:spMkLst>
            <pc:docMk/>
            <pc:sldMk cId="1978746537" sldId="258"/>
            <ac:spMk id="3" creationId="{2CFB1370-83F7-873B-A19C-6B5F0CA4FC0A}"/>
          </ac:spMkLst>
        </pc:spChg>
      </pc:sldChg>
      <pc:sldChg chg="modSp">
        <pc:chgData name="Nick Snyder" userId="S::nrs1053@usnh.edu::5eabd23d-5cff-4de1-961a-eb54b7cd52bf" providerId="AD" clId="Web-{D12AF343-45C6-74C4-C656-355DF188490D}" dt="2024-05-03T05:33:48.452" v="278" actId="20577"/>
        <pc:sldMkLst>
          <pc:docMk/>
          <pc:sldMk cId="1925446294" sldId="261"/>
        </pc:sldMkLst>
        <pc:spChg chg="mod">
          <ac:chgData name="Nick Snyder" userId="S::nrs1053@usnh.edu::5eabd23d-5cff-4de1-961a-eb54b7cd52bf" providerId="AD" clId="Web-{D12AF343-45C6-74C4-C656-355DF188490D}" dt="2024-05-03T05:33:48.452" v="278" actId="20577"/>
          <ac:spMkLst>
            <pc:docMk/>
            <pc:sldMk cId="1925446294" sldId="261"/>
            <ac:spMk id="3" creationId="{73C7D3FB-877F-8621-F09C-BE8A7B5D91BA}"/>
          </ac:spMkLst>
        </pc:spChg>
      </pc:sldChg>
      <pc:sldChg chg="addSp delSp modSp">
        <pc:chgData name="Nick Snyder" userId="S::nrs1053@usnh.edu::5eabd23d-5cff-4de1-961a-eb54b7cd52bf" providerId="AD" clId="Web-{D12AF343-45C6-74C4-C656-355DF188490D}" dt="2024-05-03T05:04:40.874" v="103"/>
        <pc:sldMkLst>
          <pc:docMk/>
          <pc:sldMk cId="2676414565" sldId="262"/>
        </pc:sldMkLst>
        <pc:spChg chg="mod">
          <ac:chgData name="Nick Snyder" userId="S::nrs1053@usnh.edu::5eabd23d-5cff-4de1-961a-eb54b7cd52bf" providerId="AD" clId="Web-{D12AF343-45C6-74C4-C656-355DF188490D}" dt="2024-05-03T05:04:40.874" v="103"/>
          <ac:spMkLst>
            <pc:docMk/>
            <pc:sldMk cId="2676414565" sldId="262"/>
            <ac:spMk id="2" creationId="{46CC5AF7-7BD1-7138-BFCE-E8A4672B8788}"/>
          </ac:spMkLst>
        </pc:spChg>
        <pc:spChg chg="del">
          <ac:chgData name="Nick Snyder" userId="S::nrs1053@usnh.edu::5eabd23d-5cff-4de1-961a-eb54b7cd52bf" providerId="AD" clId="Web-{D12AF343-45C6-74C4-C656-355DF188490D}" dt="2024-05-03T05:04:40.874" v="103"/>
          <ac:spMkLst>
            <pc:docMk/>
            <pc:sldMk cId="2676414565" sldId="262"/>
            <ac:spMk id="9" creationId="{AA857166-A416-4C5E-8AA9-5D5D1E13D151}"/>
          </ac:spMkLst>
        </pc:spChg>
        <pc:spChg chg="del">
          <ac:chgData name="Nick Snyder" userId="S::nrs1053@usnh.edu::5eabd23d-5cff-4de1-961a-eb54b7cd52bf" providerId="AD" clId="Web-{D12AF343-45C6-74C4-C656-355DF188490D}" dt="2024-05-03T05:04:40.874" v="103"/>
          <ac:spMkLst>
            <pc:docMk/>
            <pc:sldMk cId="2676414565" sldId="262"/>
            <ac:spMk id="11" creationId="{13A48C6C-3CC4-4EE5-A773-EC1EB7F59CD4}"/>
          </ac:spMkLst>
        </pc:spChg>
        <pc:spChg chg="del">
          <ac:chgData name="Nick Snyder" userId="S::nrs1053@usnh.edu::5eabd23d-5cff-4de1-961a-eb54b7cd52bf" providerId="AD" clId="Web-{D12AF343-45C6-74C4-C656-355DF188490D}" dt="2024-05-03T05:04:40.874" v="103"/>
          <ac:spMkLst>
            <pc:docMk/>
            <pc:sldMk cId="2676414565" sldId="262"/>
            <ac:spMk id="13" creationId="{F489C2E0-4895-4B72-85EA-7EE9FAFFDC7E}"/>
          </ac:spMkLst>
        </pc:spChg>
        <pc:spChg chg="add">
          <ac:chgData name="Nick Snyder" userId="S::nrs1053@usnh.edu::5eabd23d-5cff-4de1-961a-eb54b7cd52bf" providerId="AD" clId="Web-{D12AF343-45C6-74C4-C656-355DF188490D}" dt="2024-05-03T05:04:40.874" v="103"/>
          <ac:spMkLst>
            <pc:docMk/>
            <pc:sldMk cId="2676414565" sldId="262"/>
            <ac:spMk id="18" creationId="{665DBBEF-238B-476B-96AB-8AAC3224ECEA}"/>
          </ac:spMkLst>
        </pc:spChg>
        <pc:spChg chg="add">
          <ac:chgData name="Nick Snyder" userId="S::nrs1053@usnh.edu::5eabd23d-5cff-4de1-961a-eb54b7cd52bf" providerId="AD" clId="Web-{D12AF343-45C6-74C4-C656-355DF188490D}" dt="2024-05-03T05:04:40.874" v="103"/>
          <ac:spMkLst>
            <pc:docMk/>
            <pc:sldMk cId="2676414565" sldId="262"/>
            <ac:spMk id="20" creationId="{3FCFB1DE-0B7E-48CC-BA90-B2AB0889F9D6}"/>
          </ac:spMkLst>
        </pc:spChg>
        <pc:picChg chg="mod">
          <ac:chgData name="Nick Snyder" userId="S::nrs1053@usnh.edu::5eabd23d-5cff-4de1-961a-eb54b7cd52bf" providerId="AD" clId="Web-{D12AF343-45C6-74C4-C656-355DF188490D}" dt="2024-05-03T05:04:40.874" v="103"/>
          <ac:picMkLst>
            <pc:docMk/>
            <pc:sldMk cId="2676414565" sldId="262"/>
            <ac:picMk id="4" creationId="{10917595-33BA-4A41-0B3D-E90C632CF173}"/>
          </ac:picMkLst>
        </pc:picChg>
      </pc:sldChg>
      <pc:sldChg chg="modSp">
        <pc:chgData name="Nick Snyder" userId="S::nrs1053@usnh.edu::5eabd23d-5cff-4de1-961a-eb54b7cd52bf" providerId="AD" clId="Web-{D12AF343-45C6-74C4-C656-355DF188490D}" dt="2024-05-03T05:04:54.749" v="105" actId="1076"/>
        <pc:sldMkLst>
          <pc:docMk/>
          <pc:sldMk cId="374363487" sldId="263"/>
        </pc:sldMkLst>
        <pc:picChg chg="mod">
          <ac:chgData name="Nick Snyder" userId="S::nrs1053@usnh.edu::5eabd23d-5cff-4de1-961a-eb54b7cd52bf" providerId="AD" clId="Web-{D12AF343-45C6-74C4-C656-355DF188490D}" dt="2024-05-03T05:04:54.749" v="105" actId="1076"/>
          <ac:picMkLst>
            <pc:docMk/>
            <pc:sldMk cId="374363487" sldId="263"/>
            <ac:picMk id="4" creationId="{3CCF2258-40D0-FAB0-B11B-D9623D3FEF8B}"/>
          </ac:picMkLst>
        </pc:picChg>
      </pc:sldChg>
      <pc:sldChg chg="modSp">
        <pc:chgData name="Nick Snyder" userId="S::nrs1053@usnh.edu::5eabd23d-5cff-4de1-961a-eb54b7cd52bf" providerId="AD" clId="Web-{D12AF343-45C6-74C4-C656-355DF188490D}" dt="2024-05-03T05:05:07.343" v="107" actId="1076"/>
        <pc:sldMkLst>
          <pc:docMk/>
          <pc:sldMk cId="2686056279" sldId="264"/>
        </pc:sldMkLst>
        <pc:picChg chg="mod">
          <ac:chgData name="Nick Snyder" userId="S::nrs1053@usnh.edu::5eabd23d-5cff-4de1-961a-eb54b7cd52bf" providerId="AD" clId="Web-{D12AF343-45C6-74C4-C656-355DF188490D}" dt="2024-05-03T05:05:07.343" v="107" actId="1076"/>
          <ac:picMkLst>
            <pc:docMk/>
            <pc:sldMk cId="2686056279" sldId="264"/>
            <ac:picMk id="4" creationId="{7B6F0857-A61A-16F9-5FFB-01B8BCF47C4F}"/>
          </ac:picMkLst>
        </pc:picChg>
      </pc:sldChg>
      <pc:sldChg chg="addSp modSp mod setBg">
        <pc:chgData name="Nick Snyder" userId="S::nrs1053@usnh.edu::5eabd23d-5cff-4de1-961a-eb54b7cd52bf" providerId="AD" clId="Web-{D12AF343-45C6-74C4-C656-355DF188490D}" dt="2024-05-03T05:33:01.073" v="277"/>
        <pc:sldMkLst>
          <pc:docMk/>
          <pc:sldMk cId="2376668568" sldId="265"/>
        </pc:sldMkLst>
        <pc:spChg chg="mod">
          <ac:chgData name="Nick Snyder" userId="S::nrs1053@usnh.edu::5eabd23d-5cff-4de1-961a-eb54b7cd52bf" providerId="AD" clId="Web-{D12AF343-45C6-74C4-C656-355DF188490D}" dt="2024-05-03T05:33:01.073" v="277"/>
          <ac:spMkLst>
            <pc:docMk/>
            <pc:sldMk cId="2376668568" sldId="265"/>
            <ac:spMk id="2" creationId="{8BE54AD8-E8A2-9BCB-ACBD-275BA7521945}"/>
          </ac:spMkLst>
        </pc:spChg>
        <pc:spChg chg="mod">
          <ac:chgData name="Nick Snyder" userId="S::nrs1053@usnh.edu::5eabd23d-5cff-4de1-961a-eb54b7cd52bf" providerId="AD" clId="Web-{D12AF343-45C6-74C4-C656-355DF188490D}" dt="2024-05-03T05:33:01.073" v="277"/>
          <ac:spMkLst>
            <pc:docMk/>
            <pc:sldMk cId="2376668568" sldId="265"/>
            <ac:spMk id="3" creationId="{91A63910-F8B8-CC00-50E2-5E8B6282B77D}"/>
          </ac:spMkLst>
        </pc:spChg>
        <pc:spChg chg="add">
          <ac:chgData name="Nick Snyder" userId="S::nrs1053@usnh.edu::5eabd23d-5cff-4de1-961a-eb54b7cd52bf" providerId="AD" clId="Web-{D12AF343-45C6-74C4-C656-355DF188490D}" dt="2024-05-03T05:33:01.073" v="277"/>
          <ac:spMkLst>
            <pc:docMk/>
            <pc:sldMk cId="2376668568" sldId="265"/>
            <ac:spMk id="9" creationId="{04812C46-200A-4DEB-A05E-3ED6C68C2387}"/>
          </ac:spMkLst>
        </pc:spChg>
        <pc:spChg chg="add">
          <ac:chgData name="Nick Snyder" userId="S::nrs1053@usnh.edu::5eabd23d-5cff-4de1-961a-eb54b7cd52bf" providerId="AD" clId="Web-{D12AF343-45C6-74C4-C656-355DF188490D}" dt="2024-05-03T05:33:01.073" v="277"/>
          <ac:spMkLst>
            <pc:docMk/>
            <pc:sldMk cId="2376668568" sldId="265"/>
            <ac:spMk id="11" creationId="{D1EA859B-E555-4109-94F3-6700E046E008}"/>
          </ac:spMkLst>
        </pc:spChg>
        <pc:picChg chg="add mod ord">
          <ac:chgData name="Nick Snyder" userId="S::nrs1053@usnh.edu::5eabd23d-5cff-4de1-961a-eb54b7cd52bf" providerId="AD" clId="Web-{D12AF343-45C6-74C4-C656-355DF188490D}" dt="2024-05-03T05:33:01.073" v="277"/>
          <ac:picMkLst>
            <pc:docMk/>
            <pc:sldMk cId="2376668568" sldId="265"/>
            <ac:picMk id="4" creationId="{82608BD4-F45D-9796-A55C-7E3DD9D1B263}"/>
          </ac:picMkLst>
        </pc:picChg>
      </pc:sldChg>
      <pc:sldChg chg="addSp delSp modSp new mod ord setBg">
        <pc:chgData name="Nick Snyder" userId="S::nrs1053@usnh.edu::5eabd23d-5cff-4de1-961a-eb54b7cd52bf" providerId="AD" clId="Web-{D12AF343-45C6-74C4-C656-355DF188490D}" dt="2024-05-03T05:42:14.313" v="306"/>
        <pc:sldMkLst>
          <pc:docMk/>
          <pc:sldMk cId="1978161645" sldId="266"/>
        </pc:sldMkLst>
        <pc:spChg chg="mod">
          <ac:chgData name="Nick Snyder" userId="S::nrs1053@usnh.edu::5eabd23d-5cff-4de1-961a-eb54b7cd52bf" providerId="AD" clId="Web-{D12AF343-45C6-74C4-C656-355DF188490D}" dt="2024-05-03T05:42:14.313" v="306"/>
          <ac:spMkLst>
            <pc:docMk/>
            <pc:sldMk cId="1978161645" sldId="266"/>
            <ac:spMk id="2" creationId="{17F762C2-E10C-274A-FF19-83DDCA0C175E}"/>
          </ac:spMkLst>
        </pc:spChg>
        <pc:spChg chg="del">
          <ac:chgData name="Nick Snyder" userId="S::nrs1053@usnh.edu::5eabd23d-5cff-4de1-961a-eb54b7cd52bf" providerId="AD" clId="Web-{D12AF343-45C6-74C4-C656-355DF188490D}" dt="2024-05-03T04:57:49.758" v="64"/>
          <ac:spMkLst>
            <pc:docMk/>
            <pc:sldMk cId="1978161645" sldId="266"/>
            <ac:spMk id="3" creationId="{E4DD309F-4486-100D-83D7-9850F7949B2B}"/>
          </ac:spMkLst>
        </pc:spChg>
        <pc:spChg chg="add del mod">
          <ac:chgData name="Nick Snyder" userId="S::nrs1053@usnh.edu::5eabd23d-5cff-4de1-961a-eb54b7cd52bf" providerId="AD" clId="Web-{D12AF343-45C6-74C4-C656-355DF188490D}" dt="2024-05-03T05:42:14.313" v="306"/>
          <ac:spMkLst>
            <pc:docMk/>
            <pc:sldMk cId="1978161645" sldId="266"/>
            <ac:spMk id="7" creationId="{42D4423D-5874-5E53-2FA0-CDBECA76113E}"/>
          </ac:spMkLst>
        </pc:spChg>
        <pc:spChg chg="add del">
          <ac:chgData name="Nick Snyder" userId="S::nrs1053@usnh.edu::5eabd23d-5cff-4de1-961a-eb54b7cd52bf" providerId="AD" clId="Web-{D12AF343-45C6-74C4-C656-355DF188490D}" dt="2024-05-03T05:42:14.313" v="306"/>
          <ac:spMkLst>
            <pc:docMk/>
            <pc:sldMk cId="1978161645" sldId="266"/>
            <ac:spMk id="9" creationId="{AA857166-A416-4C5E-8AA9-5D5D1E13D151}"/>
          </ac:spMkLst>
        </pc:spChg>
        <pc:spChg chg="add del">
          <ac:chgData name="Nick Snyder" userId="S::nrs1053@usnh.edu::5eabd23d-5cff-4de1-961a-eb54b7cd52bf" providerId="AD" clId="Web-{D12AF343-45C6-74C4-C656-355DF188490D}" dt="2024-05-03T05:42:14.313" v="306"/>
          <ac:spMkLst>
            <pc:docMk/>
            <pc:sldMk cId="1978161645" sldId="266"/>
            <ac:spMk id="11" creationId="{13A48C6C-3CC4-4EE5-A773-EC1EB7F59CD4}"/>
          </ac:spMkLst>
        </pc:spChg>
        <pc:spChg chg="add del">
          <ac:chgData name="Nick Snyder" userId="S::nrs1053@usnh.edu::5eabd23d-5cff-4de1-961a-eb54b7cd52bf" providerId="AD" clId="Web-{D12AF343-45C6-74C4-C656-355DF188490D}" dt="2024-05-03T05:42:14.313" v="306"/>
          <ac:spMkLst>
            <pc:docMk/>
            <pc:sldMk cId="1978161645" sldId="266"/>
            <ac:spMk id="13" creationId="{F489C2E0-4895-4B72-85EA-7EE9FAFFDC7E}"/>
          </ac:spMkLst>
        </pc:spChg>
        <pc:spChg chg="add">
          <ac:chgData name="Nick Snyder" userId="S::nrs1053@usnh.edu::5eabd23d-5cff-4de1-961a-eb54b7cd52bf" providerId="AD" clId="Web-{D12AF343-45C6-74C4-C656-355DF188490D}" dt="2024-05-03T05:42:14.313" v="306"/>
          <ac:spMkLst>
            <pc:docMk/>
            <pc:sldMk cId="1978161645" sldId="266"/>
            <ac:spMk id="18" creationId="{9B7AD9F6-8CE7-4299-8FC6-328F4DCD3FF9}"/>
          </ac:spMkLst>
        </pc:spChg>
        <pc:spChg chg="add">
          <ac:chgData name="Nick Snyder" userId="S::nrs1053@usnh.edu::5eabd23d-5cff-4de1-961a-eb54b7cd52bf" providerId="AD" clId="Web-{D12AF343-45C6-74C4-C656-355DF188490D}" dt="2024-05-03T05:42:14.313" v="306"/>
          <ac:spMkLst>
            <pc:docMk/>
            <pc:sldMk cId="1978161645" sldId="266"/>
            <ac:spMk id="20" creationId="{F49775AF-8896-43EE-92C6-83497D6DC56F}"/>
          </ac:spMkLst>
        </pc:spChg>
        <pc:picChg chg="add del mod ord">
          <ac:chgData name="Nick Snyder" userId="S::nrs1053@usnh.edu::5eabd23d-5cff-4de1-961a-eb54b7cd52bf" providerId="AD" clId="Web-{D12AF343-45C6-74C4-C656-355DF188490D}" dt="2024-05-03T05:41:52.313" v="299"/>
          <ac:picMkLst>
            <pc:docMk/>
            <pc:sldMk cId="1978161645" sldId="266"/>
            <ac:picMk id="4" creationId="{3C39AEDD-1A0C-29BD-05C6-431C2C3CDBEC}"/>
          </ac:picMkLst>
        </pc:picChg>
        <pc:picChg chg="add mod">
          <ac:chgData name="Nick Snyder" userId="S::nrs1053@usnh.edu::5eabd23d-5cff-4de1-961a-eb54b7cd52bf" providerId="AD" clId="Web-{D12AF343-45C6-74C4-C656-355DF188490D}" dt="2024-05-03T05:42:14.313" v="306"/>
          <ac:picMkLst>
            <pc:docMk/>
            <pc:sldMk cId="1978161645" sldId="266"/>
            <ac:picMk id="5" creationId="{F30A2C86-6FF5-FA38-89BA-3B0BACDCD58A}"/>
          </ac:picMkLst>
        </pc:picChg>
      </pc:sldChg>
      <pc:sldChg chg="addSp delSp modSp new mod ord setBg">
        <pc:chgData name="Nick Snyder" userId="S::nrs1053@usnh.edu::5eabd23d-5cff-4de1-961a-eb54b7cd52bf" providerId="AD" clId="Web-{D12AF343-45C6-74C4-C656-355DF188490D}" dt="2024-05-03T05:42:23.563" v="307"/>
        <pc:sldMkLst>
          <pc:docMk/>
          <pc:sldMk cId="1821663150" sldId="267"/>
        </pc:sldMkLst>
        <pc:spChg chg="mod">
          <ac:chgData name="Nick Snyder" userId="S::nrs1053@usnh.edu::5eabd23d-5cff-4de1-961a-eb54b7cd52bf" providerId="AD" clId="Web-{D12AF343-45C6-74C4-C656-355DF188490D}" dt="2024-05-03T05:42:23.563" v="307"/>
          <ac:spMkLst>
            <pc:docMk/>
            <pc:sldMk cId="1821663150" sldId="267"/>
            <ac:spMk id="2" creationId="{3DF063DF-134C-AB0A-F93D-46E7ABFF5D0A}"/>
          </ac:spMkLst>
        </pc:spChg>
        <pc:spChg chg="mod">
          <ac:chgData name="Nick Snyder" userId="S::nrs1053@usnh.edu::5eabd23d-5cff-4de1-961a-eb54b7cd52bf" providerId="AD" clId="Web-{D12AF343-45C6-74C4-C656-355DF188490D}" dt="2024-05-03T05:42:23.563" v="307"/>
          <ac:spMkLst>
            <pc:docMk/>
            <pc:sldMk cId="1821663150" sldId="267"/>
            <ac:spMk id="3" creationId="{910279FC-E215-48D4-142F-7472C6C6D882}"/>
          </ac:spMkLst>
        </pc:spChg>
        <pc:spChg chg="add del">
          <ac:chgData name="Nick Snyder" userId="S::nrs1053@usnh.edu::5eabd23d-5cff-4de1-961a-eb54b7cd52bf" providerId="AD" clId="Web-{D12AF343-45C6-74C4-C656-355DF188490D}" dt="2024-05-03T05:42:23.563" v="307"/>
          <ac:spMkLst>
            <pc:docMk/>
            <pc:sldMk cId="1821663150" sldId="267"/>
            <ac:spMk id="10" creationId="{F13C74B1-5B17-4795-BED0-7140497B445A}"/>
          </ac:spMkLst>
        </pc:spChg>
        <pc:spChg chg="add del">
          <ac:chgData name="Nick Snyder" userId="S::nrs1053@usnh.edu::5eabd23d-5cff-4de1-961a-eb54b7cd52bf" providerId="AD" clId="Web-{D12AF343-45C6-74C4-C656-355DF188490D}" dt="2024-05-03T05:42:23.563" v="307"/>
          <ac:spMkLst>
            <pc:docMk/>
            <pc:sldMk cId="1821663150" sldId="267"/>
            <ac:spMk id="12" creationId="{D4974D33-8DC5-464E-8C6D-BE58F0669C17}"/>
          </ac:spMkLst>
        </pc:spChg>
        <pc:spChg chg="add">
          <ac:chgData name="Nick Snyder" userId="S::nrs1053@usnh.edu::5eabd23d-5cff-4de1-961a-eb54b7cd52bf" providerId="AD" clId="Web-{D12AF343-45C6-74C4-C656-355DF188490D}" dt="2024-05-03T05:42:23.563" v="307"/>
          <ac:spMkLst>
            <pc:docMk/>
            <pc:sldMk cId="1821663150" sldId="267"/>
            <ac:spMk id="17" creationId="{2B97F24A-32CE-4C1C-A50D-3016B394DCFB}"/>
          </ac:spMkLst>
        </pc:spChg>
        <pc:spChg chg="add">
          <ac:chgData name="Nick Snyder" userId="S::nrs1053@usnh.edu::5eabd23d-5cff-4de1-961a-eb54b7cd52bf" providerId="AD" clId="Web-{D12AF343-45C6-74C4-C656-355DF188490D}" dt="2024-05-03T05:42:23.563" v="307"/>
          <ac:spMkLst>
            <pc:docMk/>
            <pc:sldMk cId="1821663150" sldId="267"/>
            <ac:spMk id="19" creationId="{CD8B4F24-440B-49E9-B85D-733523DC064B}"/>
          </ac:spMkLst>
        </pc:spChg>
        <pc:picChg chg="add del mod">
          <ac:chgData name="Nick Snyder" userId="S::nrs1053@usnh.edu::5eabd23d-5cff-4de1-961a-eb54b7cd52bf" providerId="AD" clId="Web-{D12AF343-45C6-74C4-C656-355DF188490D}" dt="2024-05-03T05:03:51.280" v="97"/>
          <ac:picMkLst>
            <pc:docMk/>
            <pc:sldMk cId="1821663150" sldId="267"/>
            <ac:picMk id="4" creationId="{DC37209B-71DB-54E9-7997-53A04959B5A2}"/>
          </ac:picMkLst>
        </pc:picChg>
        <pc:picChg chg="add del mod">
          <ac:chgData name="Nick Snyder" userId="S::nrs1053@usnh.edu::5eabd23d-5cff-4de1-961a-eb54b7cd52bf" providerId="AD" clId="Web-{D12AF343-45C6-74C4-C656-355DF188490D}" dt="2024-05-03T05:41:47.016" v="297"/>
          <ac:picMkLst>
            <pc:docMk/>
            <pc:sldMk cId="1821663150" sldId="267"/>
            <ac:picMk id="5" creationId="{7514E6F0-412D-D34A-D670-97F0C5DFC781}"/>
          </ac:picMkLst>
        </pc:picChg>
        <pc:picChg chg="add mod">
          <ac:chgData name="Nick Snyder" userId="S::nrs1053@usnh.edu::5eabd23d-5cff-4de1-961a-eb54b7cd52bf" providerId="AD" clId="Web-{D12AF343-45C6-74C4-C656-355DF188490D}" dt="2024-05-03T05:42:23.563" v="307"/>
          <ac:picMkLst>
            <pc:docMk/>
            <pc:sldMk cId="1821663150" sldId="267"/>
            <ac:picMk id="6" creationId="{D77484FB-37EC-EFEA-863D-AB0429B0BC38}"/>
          </ac:picMkLst>
        </pc:picChg>
        <pc:picChg chg="add del mod">
          <ac:chgData name="Nick Snyder" userId="S::nrs1053@usnh.edu::5eabd23d-5cff-4de1-961a-eb54b7cd52bf" providerId="AD" clId="Web-{D12AF343-45C6-74C4-C656-355DF188490D}" dt="2024-05-03T05:42:03.563" v="305"/>
          <ac:picMkLst>
            <pc:docMk/>
            <pc:sldMk cId="1821663150" sldId="267"/>
            <ac:picMk id="7" creationId="{5F05E500-ED34-1EA9-6E35-A2230008853D}"/>
          </ac:picMkLst>
        </pc:picChg>
      </pc:sldChg>
      <pc:sldChg chg="addSp modSp new mod setBg">
        <pc:chgData name="Nick Snyder" userId="S::nrs1053@usnh.edu::5eabd23d-5cff-4de1-961a-eb54b7cd52bf" providerId="AD" clId="Web-{D12AF343-45C6-74C4-C656-355DF188490D}" dt="2024-05-03T05:34:52.671" v="296" actId="20577"/>
        <pc:sldMkLst>
          <pc:docMk/>
          <pc:sldMk cId="246565714" sldId="268"/>
        </pc:sldMkLst>
        <pc:spChg chg="mod">
          <ac:chgData name="Nick Snyder" userId="S::nrs1053@usnh.edu::5eabd23d-5cff-4de1-961a-eb54b7cd52bf" providerId="AD" clId="Web-{D12AF343-45C6-74C4-C656-355DF188490D}" dt="2024-05-03T05:20:08.295" v="231"/>
          <ac:spMkLst>
            <pc:docMk/>
            <pc:sldMk cId="246565714" sldId="268"/>
            <ac:spMk id="2" creationId="{53C5201F-0D34-2DC2-FBD7-9BEBA7DEA8B7}"/>
          </ac:spMkLst>
        </pc:spChg>
        <pc:spChg chg="mod ord">
          <ac:chgData name="Nick Snyder" userId="S::nrs1053@usnh.edu::5eabd23d-5cff-4de1-961a-eb54b7cd52bf" providerId="AD" clId="Web-{D12AF343-45C6-74C4-C656-355DF188490D}" dt="2024-05-03T05:34:52.671" v="296" actId="20577"/>
          <ac:spMkLst>
            <pc:docMk/>
            <pc:sldMk cId="246565714" sldId="268"/>
            <ac:spMk id="3" creationId="{FB447406-4630-F67E-6C39-82278F44F28C}"/>
          </ac:spMkLst>
        </pc:spChg>
        <pc:picChg chg="add mod">
          <ac:chgData name="Nick Snyder" userId="S::nrs1053@usnh.edu::5eabd23d-5cff-4de1-961a-eb54b7cd52bf" providerId="AD" clId="Web-{D12AF343-45C6-74C4-C656-355DF188490D}" dt="2024-05-03T05:20:08.295" v="231"/>
          <ac:picMkLst>
            <pc:docMk/>
            <pc:sldMk cId="246565714" sldId="268"/>
            <ac:picMk id="4" creationId="{7B5F2118-45D4-4493-0F52-2A97243BA097}"/>
          </ac:picMkLst>
        </pc:picChg>
      </pc:sldChg>
      <pc:sldChg chg="addSp modSp new mod setBg">
        <pc:chgData name="Nick Snyder" userId="S::nrs1053@usnh.edu::5eabd23d-5cff-4de1-961a-eb54b7cd52bf" providerId="AD" clId="Web-{D12AF343-45C6-74C4-C656-355DF188490D}" dt="2024-05-03T05:30:36.849" v="275" actId="20577"/>
        <pc:sldMkLst>
          <pc:docMk/>
          <pc:sldMk cId="3679887553" sldId="269"/>
        </pc:sldMkLst>
        <pc:spChg chg="mod">
          <ac:chgData name="Nick Snyder" userId="S::nrs1053@usnh.edu::5eabd23d-5cff-4de1-961a-eb54b7cd52bf" providerId="AD" clId="Web-{D12AF343-45C6-74C4-C656-355DF188490D}" dt="2024-05-03T05:28:05.349" v="260"/>
          <ac:spMkLst>
            <pc:docMk/>
            <pc:sldMk cId="3679887553" sldId="269"/>
            <ac:spMk id="2" creationId="{941BB621-5F53-425B-C02B-03C7326E174B}"/>
          </ac:spMkLst>
        </pc:spChg>
        <pc:spChg chg="mod">
          <ac:chgData name="Nick Snyder" userId="S::nrs1053@usnh.edu::5eabd23d-5cff-4de1-961a-eb54b7cd52bf" providerId="AD" clId="Web-{D12AF343-45C6-74C4-C656-355DF188490D}" dt="2024-05-03T05:30:36.849" v="275" actId="20577"/>
          <ac:spMkLst>
            <pc:docMk/>
            <pc:sldMk cId="3679887553" sldId="269"/>
            <ac:spMk id="3" creationId="{DDD5138E-F4B3-3BC3-1C5F-E5DAFFAA3831}"/>
          </ac:spMkLst>
        </pc:spChg>
        <pc:spChg chg="add">
          <ac:chgData name="Nick Snyder" userId="S::nrs1053@usnh.edu::5eabd23d-5cff-4de1-961a-eb54b7cd52bf" providerId="AD" clId="Web-{D12AF343-45C6-74C4-C656-355DF188490D}" dt="2024-05-03T05:28:05.349" v="260"/>
          <ac:spMkLst>
            <pc:docMk/>
            <pc:sldMk cId="3679887553" sldId="269"/>
            <ac:spMk id="9" creationId="{04812C46-200A-4DEB-A05E-3ED6C68C2387}"/>
          </ac:spMkLst>
        </pc:spChg>
        <pc:spChg chg="add">
          <ac:chgData name="Nick Snyder" userId="S::nrs1053@usnh.edu::5eabd23d-5cff-4de1-961a-eb54b7cd52bf" providerId="AD" clId="Web-{D12AF343-45C6-74C4-C656-355DF188490D}" dt="2024-05-03T05:28:05.349" v="260"/>
          <ac:spMkLst>
            <pc:docMk/>
            <pc:sldMk cId="3679887553" sldId="269"/>
            <ac:spMk id="11" creationId="{D1EA859B-E555-4109-94F3-6700E046E008}"/>
          </ac:spMkLst>
        </pc:spChg>
        <pc:picChg chg="add mod ord">
          <ac:chgData name="Nick Snyder" userId="S::nrs1053@usnh.edu::5eabd23d-5cff-4de1-961a-eb54b7cd52bf" providerId="AD" clId="Web-{D12AF343-45C6-74C4-C656-355DF188490D}" dt="2024-05-03T05:28:05.349" v="260"/>
          <ac:picMkLst>
            <pc:docMk/>
            <pc:sldMk cId="3679887553" sldId="269"/>
            <ac:picMk id="4" creationId="{65B1FADC-58FB-02FE-2A59-9DE40E54FD0C}"/>
          </ac:picMkLst>
        </pc:picChg>
      </pc:sldChg>
      <pc:sldChg chg="addSp delSp modSp new mod ord setBg">
        <pc:chgData name="Nick Snyder" userId="S::nrs1053@usnh.edu::5eabd23d-5cff-4de1-961a-eb54b7cd52bf" providerId="AD" clId="Web-{D12AF343-45C6-74C4-C656-355DF188490D}" dt="2024-05-03T06:13:27.142" v="332"/>
        <pc:sldMkLst>
          <pc:docMk/>
          <pc:sldMk cId="3278745108" sldId="270"/>
        </pc:sldMkLst>
        <pc:spChg chg="mod">
          <ac:chgData name="Nick Snyder" userId="S::nrs1053@usnh.edu::5eabd23d-5cff-4de1-961a-eb54b7cd52bf" providerId="AD" clId="Web-{D12AF343-45C6-74C4-C656-355DF188490D}" dt="2024-05-03T06:13:27.142" v="332"/>
          <ac:spMkLst>
            <pc:docMk/>
            <pc:sldMk cId="3278745108" sldId="270"/>
            <ac:spMk id="2" creationId="{EB836006-920E-A517-FAF0-80DA2629081B}"/>
          </ac:spMkLst>
        </pc:spChg>
        <pc:spChg chg="add del">
          <ac:chgData name="Nick Snyder" userId="S::nrs1053@usnh.edu::5eabd23d-5cff-4de1-961a-eb54b7cd52bf" providerId="AD" clId="Web-{D12AF343-45C6-74C4-C656-355DF188490D}" dt="2024-05-03T06:13:27.142" v="332"/>
          <ac:spMkLst>
            <pc:docMk/>
            <pc:sldMk cId="3278745108" sldId="270"/>
            <ac:spMk id="3" creationId="{06F2AEDC-C05B-185E-8DA1-EE1C5BD91411}"/>
          </ac:spMkLst>
        </pc:spChg>
        <pc:spChg chg="add del">
          <ac:chgData name="Nick Snyder" userId="S::nrs1053@usnh.edu::5eabd23d-5cff-4de1-961a-eb54b7cd52bf" providerId="AD" clId="Web-{D12AF343-45C6-74C4-C656-355DF188490D}" dt="2024-05-03T06:13:22.845" v="329"/>
          <ac:spMkLst>
            <pc:docMk/>
            <pc:sldMk cId="3278745108" sldId="270"/>
            <ac:spMk id="6" creationId="{71B2258F-86CA-4D4D-8270-BC05FCDEBFB3}"/>
          </ac:spMkLst>
        </pc:spChg>
        <pc:spChg chg="add del">
          <ac:chgData name="Nick Snyder" userId="S::nrs1053@usnh.edu::5eabd23d-5cff-4de1-961a-eb54b7cd52bf" providerId="AD" clId="Web-{D12AF343-45C6-74C4-C656-355DF188490D}" dt="2024-05-03T06:11:21.501" v="326"/>
          <ac:spMkLst>
            <pc:docMk/>
            <pc:sldMk cId="3278745108" sldId="270"/>
            <ac:spMk id="8" creationId="{3677BAFB-3BD3-41BB-9107-FAE224AE21C4}"/>
          </ac:spMkLst>
        </pc:spChg>
        <pc:spChg chg="add del">
          <ac:chgData name="Nick Snyder" userId="S::nrs1053@usnh.edu::5eabd23d-5cff-4de1-961a-eb54b7cd52bf" providerId="AD" clId="Web-{D12AF343-45C6-74C4-C656-355DF188490D}" dt="2024-05-03T06:10:41.017" v="322"/>
          <ac:spMkLst>
            <pc:docMk/>
            <pc:sldMk cId="3278745108" sldId="270"/>
            <ac:spMk id="9" creationId="{ECC07320-C2CA-4E29-8481-9D9E143C7788}"/>
          </ac:spMkLst>
        </pc:spChg>
        <pc:spChg chg="add del">
          <ac:chgData name="Nick Snyder" userId="S::nrs1053@usnh.edu::5eabd23d-5cff-4de1-961a-eb54b7cd52bf" providerId="AD" clId="Web-{D12AF343-45C6-74C4-C656-355DF188490D}" dt="2024-05-03T06:11:21.501" v="326"/>
          <ac:spMkLst>
            <pc:docMk/>
            <pc:sldMk cId="3278745108" sldId="270"/>
            <ac:spMk id="10" creationId="{E6823A9B-C188-42D4-847C-3AD928DB145C}"/>
          </ac:spMkLst>
        </pc:spChg>
        <pc:spChg chg="add del">
          <ac:chgData name="Nick Snyder" userId="S::nrs1053@usnh.edu::5eabd23d-5cff-4de1-961a-eb54b7cd52bf" providerId="AD" clId="Web-{D12AF343-45C6-74C4-C656-355DF188490D}" dt="2024-05-03T06:10:41.017" v="322"/>
          <ac:spMkLst>
            <pc:docMk/>
            <pc:sldMk cId="3278745108" sldId="270"/>
            <ac:spMk id="11" creationId="{178FB36B-5BFE-42CA-BC60-1115E0D95EEC}"/>
          </ac:spMkLst>
        </pc:spChg>
        <pc:spChg chg="add del">
          <ac:chgData name="Nick Snyder" userId="S::nrs1053@usnh.edu::5eabd23d-5cff-4de1-961a-eb54b7cd52bf" providerId="AD" clId="Web-{D12AF343-45C6-74C4-C656-355DF188490D}" dt="2024-05-03T06:11:21.501" v="326"/>
          <ac:spMkLst>
            <pc:docMk/>
            <pc:sldMk cId="3278745108" sldId="270"/>
            <ac:spMk id="12" creationId="{34B557F3-1A0C-4749-A6DB-EAC082DF390B}"/>
          </ac:spMkLst>
        </pc:spChg>
        <pc:spChg chg="add del">
          <ac:chgData name="Nick Snyder" userId="S::nrs1053@usnh.edu::5eabd23d-5cff-4de1-961a-eb54b7cd52bf" providerId="AD" clId="Web-{D12AF343-45C6-74C4-C656-355DF188490D}" dt="2024-05-03T06:10:51.173" v="324"/>
          <ac:spMkLst>
            <pc:docMk/>
            <pc:sldMk cId="3278745108" sldId="270"/>
            <ac:spMk id="13" creationId="{23E547B5-89CF-4EC0-96DE-25771AED0799}"/>
          </ac:spMkLst>
        </pc:spChg>
        <pc:spChg chg="add del">
          <ac:chgData name="Nick Snyder" userId="S::nrs1053@usnh.edu::5eabd23d-5cff-4de1-961a-eb54b7cd52bf" providerId="AD" clId="Web-{D12AF343-45C6-74C4-C656-355DF188490D}" dt="2024-05-03T06:10:51.173" v="324"/>
          <ac:spMkLst>
            <pc:docMk/>
            <pc:sldMk cId="3278745108" sldId="270"/>
            <ac:spMk id="14" creationId="{3F0B8CEB-8279-4E5E-A0CE-1FC9F71736F2}"/>
          </ac:spMkLst>
        </pc:spChg>
        <pc:spChg chg="add del">
          <ac:chgData name="Nick Snyder" userId="S::nrs1053@usnh.edu::5eabd23d-5cff-4de1-961a-eb54b7cd52bf" providerId="AD" clId="Web-{D12AF343-45C6-74C4-C656-355DF188490D}" dt="2024-05-03T06:10:51.173" v="324"/>
          <ac:spMkLst>
            <pc:docMk/>
            <pc:sldMk cId="3278745108" sldId="270"/>
            <ac:spMk id="16" creationId="{06F2AEDC-C05B-185E-8DA1-EE1C5BD91411}"/>
          </ac:spMkLst>
        </pc:spChg>
        <pc:spChg chg="add del">
          <ac:chgData name="Nick Snyder" userId="S::nrs1053@usnh.edu::5eabd23d-5cff-4de1-961a-eb54b7cd52bf" providerId="AD" clId="Web-{D12AF343-45C6-74C4-C656-355DF188490D}" dt="2024-05-03T06:11:21.501" v="326"/>
          <ac:spMkLst>
            <pc:docMk/>
            <pc:sldMk cId="3278745108" sldId="270"/>
            <ac:spMk id="18" creationId="{D82AB1B2-7970-42CF-8BF5-567C69E9FFFB}"/>
          </ac:spMkLst>
        </pc:spChg>
        <pc:spChg chg="add del">
          <ac:chgData name="Nick Snyder" userId="S::nrs1053@usnh.edu::5eabd23d-5cff-4de1-961a-eb54b7cd52bf" providerId="AD" clId="Web-{D12AF343-45C6-74C4-C656-355DF188490D}" dt="2024-05-03T06:11:21.501" v="326"/>
          <ac:spMkLst>
            <pc:docMk/>
            <pc:sldMk cId="3278745108" sldId="270"/>
            <ac:spMk id="19" creationId="{55D55AA6-3751-494F-868A-DCEDC5CE82BF}"/>
          </ac:spMkLst>
        </pc:spChg>
        <pc:spChg chg="add del">
          <ac:chgData name="Nick Snyder" userId="S::nrs1053@usnh.edu::5eabd23d-5cff-4de1-961a-eb54b7cd52bf" providerId="AD" clId="Web-{D12AF343-45C6-74C4-C656-355DF188490D}" dt="2024-05-03T06:13:27.142" v="331"/>
          <ac:spMkLst>
            <pc:docMk/>
            <pc:sldMk cId="3278745108" sldId="270"/>
            <ac:spMk id="21" creationId="{522A94E1-AEBD-4286-BFF8-0711E4CD3E3B}"/>
          </ac:spMkLst>
        </pc:spChg>
        <pc:spChg chg="add del">
          <ac:chgData name="Nick Snyder" userId="S::nrs1053@usnh.edu::5eabd23d-5cff-4de1-961a-eb54b7cd52bf" providerId="AD" clId="Web-{D12AF343-45C6-74C4-C656-355DF188490D}" dt="2024-05-03T06:11:21.501" v="326"/>
          <ac:spMkLst>
            <pc:docMk/>
            <pc:sldMk cId="3278745108" sldId="270"/>
            <ac:spMk id="23" creationId="{4D4C00DC-4DC6-4CD2-9E31-F17E6CEBC5A6}"/>
          </ac:spMkLst>
        </pc:spChg>
        <pc:spChg chg="add del">
          <ac:chgData name="Nick Snyder" userId="S::nrs1053@usnh.edu::5eabd23d-5cff-4de1-961a-eb54b7cd52bf" providerId="AD" clId="Web-{D12AF343-45C6-74C4-C656-355DF188490D}" dt="2024-05-03T06:11:21.501" v="326"/>
          <ac:spMkLst>
            <pc:docMk/>
            <pc:sldMk cId="3278745108" sldId="270"/>
            <ac:spMk id="24" creationId="{C10FB9CA-E7FA-462C-B537-F1224ED1ACF4}"/>
          </ac:spMkLst>
        </pc:spChg>
        <pc:spChg chg="add">
          <ac:chgData name="Nick Snyder" userId="S::nrs1053@usnh.edu::5eabd23d-5cff-4de1-961a-eb54b7cd52bf" providerId="AD" clId="Web-{D12AF343-45C6-74C4-C656-355DF188490D}" dt="2024-05-03T06:13:27.142" v="332"/>
          <ac:spMkLst>
            <pc:docMk/>
            <pc:sldMk cId="3278745108" sldId="270"/>
            <ac:spMk id="25" creationId="{71B2258F-86CA-4D4D-8270-BC05FCDEBFB3}"/>
          </ac:spMkLst>
        </pc:spChg>
        <pc:spChg chg="add del">
          <ac:chgData name="Nick Snyder" userId="S::nrs1053@usnh.edu::5eabd23d-5cff-4de1-961a-eb54b7cd52bf" providerId="AD" clId="Web-{D12AF343-45C6-74C4-C656-355DF188490D}" dt="2024-05-03T06:11:21.501" v="326"/>
          <ac:spMkLst>
            <pc:docMk/>
            <pc:sldMk cId="3278745108" sldId="270"/>
            <ac:spMk id="26" creationId="{D8469AE7-A75B-4F37-850B-EF5974ABED2C}"/>
          </ac:spMkLst>
        </pc:spChg>
        <pc:grpChg chg="add del">
          <ac:chgData name="Nick Snyder" userId="S::nrs1053@usnh.edu::5eabd23d-5cff-4de1-961a-eb54b7cd52bf" providerId="AD" clId="Web-{D12AF343-45C6-74C4-C656-355DF188490D}" dt="2024-05-03T06:11:21.501" v="326"/>
          <ac:grpSpMkLst>
            <pc:docMk/>
            <pc:sldMk cId="3278745108" sldId="270"/>
            <ac:grpSpMk id="20" creationId="{66FB5A75-BDE2-4F12-A95B-C48788A7685C}"/>
          </ac:grpSpMkLst>
        </pc:grpChg>
        <pc:grpChg chg="add del">
          <ac:chgData name="Nick Snyder" userId="S::nrs1053@usnh.edu::5eabd23d-5cff-4de1-961a-eb54b7cd52bf" providerId="AD" clId="Web-{D12AF343-45C6-74C4-C656-355DF188490D}" dt="2024-05-03T06:11:21.501" v="326"/>
          <ac:grpSpMkLst>
            <pc:docMk/>
            <pc:sldMk cId="3278745108" sldId="270"/>
            <ac:grpSpMk id="28" creationId="{63301095-70B2-49AA-8DA9-A35629AD621C}"/>
          </ac:grpSpMkLst>
        </pc:grpChg>
        <pc:picChg chg="add del">
          <ac:chgData name="Nick Snyder" userId="S::nrs1053@usnh.edu::5eabd23d-5cff-4de1-961a-eb54b7cd52bf" providerId="AD" clId="Web-{D12AF343-45C6-74C4-C656-355DF188490D}" dt="2024-05-03T06:10:41.017" v="322"/>
          <ac:picMkLst>
            <pc:docMk/>
            <pc:sldMk cId="3278745108" sldId="270"/>
            <ac:picMk id="5" creationId="{3FA81EE0-8FDB-5BBE-B333-C7636FFA148A}"/>
          </ac:picMkLst>
        </pc:picChg>
        <pc:picChg chg="add del">
          <ac:chgData name="Nick Snyder" userId="S::nrs1053@usnh.edu::5eabd23d-5cff-4de1-961a-eb54b7cd52bf" providerId="AD" clId="Web-{D12AF343-45C6-74C4-C656-355DF188490D}" dt="2024-05-03T06:13:22.845" v="329"/>
          <ac:picMkLst>
            <pc:docMk/>
            <pc:sldMk cId="3278745108" sldId="270"/>
            <ac:picMk id="7" creationId="{1C0F6D32-4799-F264-D9B4-4E1AF7DD9ECE}"/>
          </ac:picMkLst>
        </pc:picChg>
        <pc:picChg chg="add del">
          <ac:chgData name="Nick Snyder" userId="S::nrs1053@usnh.edu::5eabd23d-5cff-4de1-961a-eb54b7cd52bf" providerId="AD" clId="Web-{D12AF343-45C6-74C4-C656-355DF188490D}" dt="2024-05-03T06:10:51.173" v="324"/>
          <ac:picMkLst>
            <pc:docMk/>
            <pc:sldMk cId="3278745108" sldId="270"/>
            <ac:picMk id="15" creationId="{DC50D8FD-5A35-6D7F-618D-E62ECBDA5385}"/>
          </ac:picMkLst>
        </pc:picChg>
        <pc:picChg chg="add del">
          <ac:chgData name="Nick Snyder" userId="S::nrs1053@usnh.edu::5eabd23d-5cff-4de1-961a-eb54b7cd52bf" providerId="AD" clId="Web-{D12AF343-45C6-74C4-C656-355DF188490D}" dt="2024-05-03T06:13:27.142" v="331"/>
          <ac:picMkLst>
            <pc:docMk/>
            <pc:sldMk cId="3278745108" sldId="270"/>
            <ac:picMk id="17" creationId="{E97F2A77-B697-C567-FAF9-832CB041E8BF}"/>
          </ac:picMkLst>
        </pc:picChg>
        <pc:picChg chg="add">
          <ac:chgData name="Nick Snyder" userId="S::nrs1053@usnh.edu::5eabd23d-5cff-4de1-961a-eb54b7cd52bf" providerId="AD" clId="Web-{D12AF343-45C6-74C4-C656-355DF188490D}" dt="2024-05-03T06:13:27.142" v="332"/>
          <ac:picMkLst>
            <pc:docMk/>
            <pc:sldMk cId="3278745108" sldId="270"/>
            <ac:picMk id="27" creationId="{1C0F6D32-4799-F264-D9B4-4E1AF7DD9ECE}"/>
          </ac:picMkLst>
        </pc:picChg>
      </pc:sldChg>
    </pc:docChg>
  </pc:docChgLst>
  <pc:docChgLst>
    <pc:chgData name="Nick Snyder" userId="S::nrs1053@usnh.edu::5eabd23d-5cff-4de1-961a-eb54b7cd52bf" providerId="AD" clId="Web-{005F6025-3430-2F27-7AA3-2D97C8F19BB8}"/>
    <pc:docChg chg="addSld modSld">
      <pc:chgData name="Nick Snyder" userId="S::nrs1053@usnh.edu::5eabd23d-5cff-4de1-961a-eb54b7cd52bf" providerId="AD" clId="Web-{005F6025-3430-2F27-7AA3-2D97C8F19BB8}" dt="2024-05-03T03:35:58.157" v="14"/>
      <pc:docMkLst>
        <pc:docMk/>
      </pc:docMkLst>
      <pc:sldChg chg="addSp delSp modSp new mod setBg">
        <pc:chgData name="Nick Snyder" userId="S::nrs1053@usnh.edu::5eabd23d-5cff-4de1-961a-eb54b7cd52bf" providerId="AD" clId="Web-{005F6025-3430-2F27-7AA3-2D97C8F19BB8}" dt="2024-05-03T03:35:58.157" v="14"/>
        <pc:sldMkLst>
          <pc:docMk/>
          <pc:sldMk cId="2686056279" sldId="264"/>
        </pc:sldMkLst>
        <pc:spChg chg="mod">
          <ac:chgData name="Nick Snyder" userId="S::nrs1053@usnh.edu::5eabd23d-5cff-4de1-961a-eb54b7cd52bf" providerId="AD" clId="Web-{005F6025-3430-2F27-7AA3-2D97C8F19BB8}" dt="2024-05-03T03:35:58.157" v="14"/>
          <ac:spMkLst>
            <pc:docMk/>
            <pc:sldMk cId="2686056279" sldId="264"/>
            <ac:spMk id="2" creationId="{443E41A4-35CC-8F73-FAFA-4E433C671FAE}"/>
          </ac:spMkLst>
        </pc:spChg>
        <pc:spChg chg="del">
          <ac:chgData name="Nick Snyder" userId="S::nrs1053@usnh.edu::5eabd23d-5cff-4de1-961a-eb54b7cd52bf" providerId="AD" clId="Web-{005F6025-3430-2F27-7AA3-2D97C8F19BB8}" dt="2024-05-03T03:35:43.047" v="13"/>
          <ac:spMkLst>
            <pc:docMk/>
            <pc:sldMk cId="2686056279" sldId="264"/>
            <ac:spMk id="3" creationId="{F465D49E-A1B3-0562-FD2C-FF55C0311A29}"/>
          </ac:spMkLst>
        </pc:spChg>
        <pc:spChg chg="add">
          <ac:chgData name="Nick Snyder" userId="S::nrs1053@usnh.edu::5eabd23d-5cff-4de1-961a-eb54b7cd52bf" providerId="AD" clId="Web-{005F6025-3430-2F27-7AA3-2D97C8F19BB8}" dt="2024-05-03T03:35:58.157" v="14"/>
          <ac:spMkLst>
            <pc:docMk/>
            <pc:sldMk cId="2686056279" sldId="264"/>
            <ac:spMk id="9" creationId="{665DBBEF-238B-476B-96AB-8AAC3224ECEA}"/>
          </ac:spMkLst>
        </pc:spChg>
        <pc:spChg chg="add">
          <ac:chgData name="Nick Snyder" userId="S::nrs1053@usnh.edu::5eabd23d-5cff-4de1-961a-eb54b7cd52bf" providerId="AD" clId="Web-{005F6025-3430-2F27-7AA3-2D97C8F19BB8}" dt="2024-05-03T03:35:58.157" v="14"/>
          <ac:spMkLst>
            <pc:docMk/>
            <pc:sldMk cId="2686056279" sldId="264"/>
            <ac:spMk id="11" creationId="{3FCFB1DE-0B7E-48CC-BA90-B2AB0889F9D6}"/>
          </ac:spMkLst>
        </pc:spChg>
        <pc:picChg chg="add mod ord">
          <ac:chgData name="Nick Snyder" userId="S::nrs1053@usnh.edu::5eabd23d-5cff-4de1-961a-eb54b7cd52bf" providerId="AD" clId="Web-{005F6025-3430-2F27-7AA3-2D97C8F19BB8}" dt="2024-05-03T03:35:58.157" v="14"/>
          <ac:picMkLst>
            <pc:docMk/>
            <pc:sldMk cId="2686056279" sldId="264"/>
            <ac:picMk id="4" creationId="{7B6F0857-A61A-16F9-5FFB-01B8BCF47C4F}"/>
          </ac:picMkLst>
        </pc:picChg>
      </pc:sldChg>
      <pc:sldChg chg="modSp new">
        <pc:chgData name="Nick Snyder" userId="S::nrs1053@usnh.edu::5eabd23d-5cff-4de1-961a-eb54b7cd52bf" providerId="AD" clId="Web-{005F6025-3430-2F27-7AA3-2D97C8F19BB8}" dt="2024-05-03T03:32:18.973" v="12" actId="20577"/>
        <pc:sldMkLst>
          <pc:docMk/>
          <pc:sldMk cId="2376668568" sldId="265"/>
        </pc:sldMkLst>
        <pc:spChg chg="mod">
          <ac:chgData name="Nick Snyder" userId="S::nrs1053@usnh.edu::5eabd23d-5cff-4de1-961a-eb54b7cd52bf" providerId="AD" clId="Web-{005F6025-3430-2F27-7AA3-2D97C8F19BB8}" dt="2024-05-03T03:32:18.973" v="12" actId="20577"/>
          <ac:spMkLst>
            <pc:docMk/>
            <pc:sldMk cId="2376668568" sldId="265"/>
            <ac:spMk id="2" creationId="{8BE54AD8-E8A2-9BCB-ACBD-275BA7521945}"/>
          </ac:spMkLst>
        </pc:spChg>
      </pc:sldChg>
    </pc:docChg>
  </pc:docChgLst>
  <pc:docChgLst>
    <pc:chgData name="Nick Snyder" userId="S::nrs1053@usnh.edu::5eabd23d-5cff-4de1-961a-eb54b7cd52bf" providerId="AD" clId="Web-{1A9B068C-971B-F9E2-E34C-411560A2FFC6}"/>
    <pc:docChg chg="modSld">
      <pc:chgData name="Nick Snyder" userId="S::nrs1053@usnh.edu::5eabd23d-5cff-4de1-961a-eb54b7cd52bf" providerId="AD" clId="Web-{1A9B068C-971B-F9E2-E34C-411560A2FFC6}" dt="2024-05-03T14:04:54.982" v="1"/>
      <pc:docMkLst>
        <pc:docMk/>
      </pc:docMkLst>
      <pc:sldChg chg="addSp delSp">
        <pc:chgData name="Nick Snyder" userId="S::nrs1053@usnh.edu::5eabd23d-5cff-4de1-961a-eb54b7cd52bf" providerId="AD" clId="Web-{1A9B068C-971B-F9E2-E34C-411560A2FFC6}" dt="2024-05-03T14:04:54.982" v="1"/>
        <pc:sldMkLst>
          <pc:docMk/>
          <pc:sldMk cId="109857222" sldId="256"/>
        </pc:sldMkLst>
        <pc:picChg chg="add del">
          <ac:chgData name="Nick Snyder" userId="S::nrs1053@usnh.edu::5eabd23d-5cff-4de1-961a-eb54b7cd52bf" providerId="AD" clId="Web-{1A9B068C-971B-F9E2-E34C-411560A2FFC6}" dt="2024-05-03T14:04:54.982" v="1"/>
          <ac:picMkLst>
            <pc:docMk/>
            <pc:sldMk cId="109857222" sldId="256"/>
            <ac:picMk id="5" creationId="{95E558D4-C781-728D-78E2-DDDFD990E525}"/>
          </ac:picMkLst>
        </pc:picChg>
      </pc:sldChg>
    </pc:docChg>
  </pc:docChgLst>
  <pc:docChgLst>
    <pc:chgData name="Nick Snyder" userId="S::nrs1053@usnh.edu::5eabd23d-5cff-4de1-961a-eb54b7cd52bf" providerId="AD" clId="Web-{195791FF-E4F2-B789-4D7F-D7982796C672}"/>
    <pc:docChg chg="addSld modSld">
      <pc:chgData name="Nick Snyder" userId="S::nrs1053@usnh.edu::5eabd23d-5cff-4de1-961a-eb54b7cd52bf" providerId="AD" clId="Web-{195791FF-E4F2-B789-4D7F-D7982796C672}" dt="2024-05-03T03:19:50.812" v="472" actId="20577"/>
      <pc:docMkLst>
        <pc:docMk/>
      </pc:docMkLst>
      <pc:sldChg chg="addSp delSp modSp">
        <pc:chgData name="Nick Snyder" userId="S::nrs1053@usnh.edu::5eabd23d-5cff-4de1-961a-eb54b7cd52bf" providerId="AD" clId="Web-{195791FF-E4F2-B789-4D7F-D7982796C672}" dt="2024-05-03T02:50:20.425" v="371"/>
        <pc:sldMkLst>
          <pc:docMk/>
          <pc:sldMk cId="109857222" sldId="256"/>
        </pc:sldMkLst>
        <pc:spChg chg="mod">
          <ac:chgData name="Nick Snyder" userId="S::nrs1053@usnh.edu::5eabd23d-5cff-4de1-961a-eb54b7cd52bf" providerId="AD" clId="Web-{195791FF-E4F2-B789-4D7F-D7982796C672}" dt="2024-05-03T02:01:36.772" v="12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Nick Snyder" userId="S::nrs1053@usnh.edu::5eabd23d-5cff-4de1-961a-eb54b7cd52bf" providerId="AD" clId="Web-{195791FF-E4F2-B789-4D7F-D7982796C672}" dt="2024-05-03T02:01:48.491" v="18" actId="20577"/>
          <ac:spMkLst>
            <pc:docMk/>
            <pc:sldMk cId="109857222" sldId="256"/>
            <ac:spMk id="3" creationId="{00000000-0000-0000-0000-000000000000}"/>
          </ac:spMkLst>
        </pc:spChg>
        <pc:picChg chg="add del mod">
          <ac:chgData name="Nick Snyder" userId="S::nrs1053@usnh.edu::5eabd23d-5cff-4de1-961a-eb54b7cd52bf" providerId="AD" clId="Web-{195791FF-E4F2-B789-4D7F-D7982796C672}" dt="2024-05-03T02:50:20.425" v="371"/>
          <ac:picMkLst>
            <pc:docMk/>
            <pc:sldMk cId="109857222" sldId="256"/>
            <ac:picMk id="4" creationId="{77630AE4-7CB5-5D45-8973-E7504F8FB83D}"/>
          </ac:picMkLst>
        </pc:picChg>
      </pc:sldChg>
      <pc:sldChg chg="modSp new">
        <pc:chgData name="Nick Snyder" userId="S::nrs1053@usnh.edu::5eabd23d-5cff-4de1-961a-eb54b7cd52bf" providerId="AD" clId="Web-{195791FF-E4F2-B789-4D7F-D7982796C672}" dt="2024-05-03T03:06:05.068" v="389" actId="20577"/>
        <pc:sldMkLst>
          <pc:docMk/>
          <pc:sldMk cId="2840974511" sldId="257"/>
        </pc:sldMkLst>
        <pc:spChg chg="mod">
          <ac:chgData name="Nick Snyder" userId="S::nrs1053@usnh.edu::5eabd23d-5cff-4de1-961a-eb54b7cd52bf" providerId="AD" clId="Web-{195791FF-E4F2-B789-4D7F-D7982796C672}" dt="2024-05-03T03:06:05.068" v="389" actId="20577"/>
          <ac:spMkLst>
            <pc:docMk/>
            <pc:sldMk cId="2840974511" sldId="257"/>
            <ac:spMk id="3" creationId="{AAF93BE1-2DA2-48BD-177B-095CC9C8E744}"/>
          </ac:spMkLst>
        </pc:spChg>
      </pc:sldChg>
      <pc:sldChg chg="addSp modSp new mod setBg">
        <pc:chgData name="Nick Snyder" userId="S::nrs1053@usnh.edu::5eabd23d-5cff-4de1-961a-eb54b7cd52bf" providerId="AD" clId="Web-{195791FF-E4F2-B789-4D7F-D7982796C672}" dt="2024-05-03T02:26:47.219" v="256" actId="20577"/>
        <pc:sldMkLst>
          <pc:docMk/>
          <pc:sldMk cId="1978746537" sldId="258"/>
        </pc:sldMkLst>
        <pc:spChg chg="mod">
          <ac:chgData name="Nick Snyder" userId="S::nrs1053@usnh.edu::5eabd23d-5cff-4de1-961a-eb54b7cd52bf" providerId="AD" clId="Web-{195791FF-E4F2-B789-4D7F-D7982796C672}" dt="2024-05-03T02:12:35.395" v="196"/>
          <ac:spMkLst>
            <pc:docMk/>
            <pc:sldMk cId="1978746537" sldId="258"/>
            <ac:spMk id="2" creationId="{44EC44F5-5411-D47F-6683-5D359F11838C}"/>
          </ac:spMkLst>
        </pc:spChg>
        <pc:spChg chg="mod">
          <ac:chgData name="Nick Snyder" userId="S::nrs1053@usnh.edu::5eabd23d-5cff-4de1-961a-eb54b7cd52bf" providerId="AD" clId="Web-{195791FF-E4F2-B789-4D7F-D7982796C672}" dt="2024-05-03T02:26:47.219" v="256" actId="20577"/>
          <ac:spMkLst>
            <pc:docMk/>
            <pc:sldMk cId="1978746537" sldId="258"/>
            <ac:spMk id="3" creationId="{2CFB1370-83F7-873B-A19C-6B5F0CA4FC0A}"/>
          </ac:spMkLst>
        </pc:spChg>
        <pc:spChg chg="add">
          <ac:chgData name="Nick Snyder" userId="S::nrs1053@usnh.edu::5eabd23d-5cff-4de1-961a-eb54b7cd52bf" providerId="AD" clId="Web-{195791FF-E4F2-B789-4D7F-D7982796C672}" dt="2024-05-03T02:12:35.395" v="196"/>
          <ac:spMkLst>
            <pc:docMk/>
            <pc:sldMk cId="1978746537" sldId="258"/>
            <ac:spMk id="9" creationId="{F13C74B1-5B17-4795-BED0-7140497B445A}"/>
          </ac:spMkLst>
        </pc:spChg>
        <pc:spChg chg="add">
          <ac:chgData name="Nick Snyder" userId="S::nrs1053@usnh.edu::5eabd23d-5cff-4de1-961a-eb54b7cd52bf" providerId="AD" clId="Web-{195791FF-E4F2-B789-4D7F-D7982796C672}" dt="2024-05-03T02:12:35.395" v="196"/>
          <ac:spMkLst>
            <pc:docMk/>
            <pc:sldMk cId="1978746537" sldId="258"/>
            <ac:spMk id="11" creationId="{D4974D33-8DC5-464E-8C6D-BE58F0669C17}"/>
          </ac:spMkLst>
        </pc:spChg>
        <pc:picChg chg="add mod">
          <ac:chgData name="Nick Snyder" userId="S::nrs1053@usnh.edu::5eabd23d-5cff-4de1-961a-eb54b7cd52bf" providerId="AD" clId="Web-{195791FF-E4F2-B789-4D7F-D7982796C672}" dt="2024-05-03T02:12:35.395" v="196"/>
          <ac:picMkLst>
            <pc:docMk/>
            <pc:sldMk cId="1978746537" sldId="258"/>
            <ac:picMk id="4" creationId="{DABD6604-E5B4-415E-221E-6F4386E14411}"/>
          </ac:picMkLst>
        </pc:picChg>
      </pc:sldChg>
      <pc:sldChg chg="addSp modSp new mod setBg">
        <pc:chgData name="Nick Snyder" userId="S::nrs1053@usnh.edu::5eabd23d-5cff-4de1-961a-eb54b7cd52bf" providerId="AD" clId="Web-{195791FF-E4F2-B789-4D7F-D7982796C672}" dt="2024-05-03T02:33:34.872" v="285" actId="20577"/>
        <pc:sldMkLst>
          <pc:docMk/>
          <pc:sldMk cId="2563995049" sldId="259"/>
        </pc:sldMkLst>
        <pc:spChg chg="mod">
          <ac:chgData name="Nick Snyder" userId="S::nrs1053@usnh.edu::5eabd23d-5cff-4de1-961a-eb54b7cd52bf" providerId="AD" clId="Web-{195791FF-E4F2-B789-4D7F-D7982796C672}" dt="2024-05-03T02:16:11.020" v="219"/>
          <ac:spMkLst>
            <pc:docMk/>
            <pc:sldMk cId="2563995049" sldId="259"/>
            <ac:spMk id="2" creationId="{A4483847-D051-4424-6B86-E95C338F06E9}"/>
          </ac:spMkLst>
        </pc:spChg>
        <pc:spChg chg="mod ord">
          <ac:chgData name="Nick Snyder" userId="S::nrs1053@usnh.edu::5eabd23d-5cff-4de1-961a-eb54b7cd52bf" providerId="AD" clId="Web-{195791FF-E4F2-B789-4D7F-D7982796C672}" dt="2024-05-03T02:33:34.872" v="285" actId="20577"/>
          <ac:spMkLst>
            <pc:docMk/>
            <pc:sldMk cId="2563995049" sldId="259"/>
            <ac:spMk id="3" creationId="{381D395E-9013-0AF8-978F-ABDBDF3E2243}"/>
          </ac:spMkLst>
        </pc:spChg>
        <pc:spChg chg="add">
          <ac:chgData name="Nick Snyder" userId="S::nrs1053@usnh.edu::5eabd23d-5cff-4de1-961a-eb54b7cd52bf" providerId="AD" clId="Web-{195791FF-E4F2-B789-4D7F-D7982796C672}" dt="2024-05-03T02:16:11.020" v="219"/>
          <ac:spMkLst>
            <pc:docMk/>
            <pc:sldMk cId="2563995049" sldId="259"/>
            <ac:spMk id="9" creationId="{2C61293E-6EBE-43EF-A52C-9BEBFD7679D4}"/>
          </ac:spMkLst>
        </pc:spChg>
        <pc:spChg chg="add">
          <ac:chgData name="Nick Snyder" userId="S::nrs1053@usnh.edu::5eabd23d-5cff-4de1-961a-eb54b7cd52bf" providerId="AD" clId="Web-{195791FF-E4F2-B789-4D7F-D7982796C672}" dt="2024-05-03T02:16:11.020" v="219"/>
          <ac:spMkLst>
            <pc:docMk/>
            <pc:sldMk cId="2563995049" sldId="259"/>
            <ac:spMk id="11" creationId="{21540236-BFD5-4A9D-8840-4703E7F76825}"/>
          </ac:spMkLst>
        </pc:spChg>
        <pc:picChg chg="add mod">
          <ac:chgData name="Nick Snyder" userId="S::nrs1053@usnh.edu::5eabd23d-5cff-4de1-961a-eb54b7cd52bf" providerId="AD" clId="Web-{195791FF-E4F2-B789-4D7F-D7982796C672}" dt="2024-05-03T02:16:11.020" v="219"/>
          <ac:picMkLst>
            <pc:docMk/>
            <pc:sldMk cId="2563995049" sldId="259"/>
            <ac:picMk id="4" creationId="{8BE810FA-E879-B6FE-46FC-BEB2D1C1E355}"/>
          </ac:picMkLst>
        </pc:picChg>
      </pc:sldChg>
      <pc:sldChg chg="addSp delSp modSp new mod setBg">
        <pc:chgData name="Nick Snyder" userId="S::nrs1053@usnh.edu::5eabd23d-5cff-4de1-961a-eb54b7cd52bf" providerId="AD" clId="Web-{195791FF-E4F2-B789-4D7F-D7982796C672}" dt="2024-05-03T02:53:22.282" v="378"/>
        <pc:sldMkLst>
          <pc:docMk/>
          <pc:sldMk cId="2633262047" sldId="260"/>
        </pc:sldMkLst>
        <pc:spChg chg="mod ord">
          <ac:chgData name="Nick Snyder" userId="S::nrs1053@usnh.edu::5eabd23d-5cff-4de1-961a-eb54b7cd52bf" providerId="AD" clId="Web-{195791FF-E4F2-B789-4D7F-D7982796C672}" dt="2024-05-03T02:53:22.282" v="378"/>
          <ac:spMkLst>
            <pc:docMk/>
            <pc:sldMk cId="2633262047" sldId="260"/>
            <ac:spMk id="2" creationId="{3710734A-E6B4-FA6D-3357-B0A91A3D1A97}"/>
          </ac:spMkLst>
        </pc:spChg>
        <pc:spChg chg="del">
          <ac:chgData name="Nick Snyder" userId="S::nrs1053@usnh.edu::5eabd23d-5cff-4de1-961a-eb54b7cd52bf" providerId="AD" clId="Web-{195791FF-E4F2-B789-4D7F-D7982796C672}" dt="2024-05-03T02:40:38.698" v="311"/>
          <ac:spMkLst>
            <pc:docMk/>
            <pc:sldMk cId="2633262047" sldId="260"/>
            <ac:spMk id="3" creationId="{F6A9FC6B-A5BC-386F-2139-03632FD29CDC}"/>
          </ac:spMkLst>
        </pc:spChg>
        <pc:spChg chg="add del">
          <ac:chgData name="Nick Snyder" userId="S::nrs1053@usnh.edu::5eabd23d-5cff-4de1-961a-eb54b7cd52bf" providerId="AD" clId="Web-{195791FF-E4F2-B789-4D7F-D7982796C672}" dt="2024-05-03T02:41:27.561" v="315"/>
          <ac:spMkLst>
            <pc:docMk/>
            <pc:sldMk cId="2633262047" sldId="260"/>
            <ac:spMk id="8" creationId="{F9D9430C-7DF3-55A3-91E2-F2E8F3D6D2F8}"/>
          </ac:spMkLst>
        </pc:spChg>
        <pc:spChg chg="add del">
          <ac:chgData name="Nick Snyder" userId="S::nrs1053@usnh.edu::5eabd23d-5cff-4de1-961a-eb54b7cd52bf" providerId="AD" clId="Web-{195791FF-E4F2-B789-4D7F-D7982796C672}" dt="2024-05-03T02:41:25.045" v="313"/>
          <ac:spMkLst>
            <pc:docMk/>
            <pc:sldMk cId="2633262047" sldId="260"/>
            <ac:spMk id="9" creationId="{0671A8AE-40A1-4631-A6B8-581AFF065482}"/>
          </ac:spMkLst>
        </pc:spChg>
        <pc:spChg chg="add del">
          <ac:chgData name="Nick Snyder" userId="S::nrs1053@usnh.edu::5eabd23d-5cff-4de1-961a-eb54b7cd52bf" providerId="AD" clId="Web-{195791FF-E4F2-B789-4D7F-D7982796C672}" dt="2024-05-03T02:41:25.045" v="313"/>
          <ac:spMkLst>
            <pc:docMk/>
            <pc:sldMk cId="2633262047" sldId="260"/>
            <ac:spMk id="11" creationId="{AB58EF07-17C2-48CF-ABB0-EEF1F17CB8F0}"/>
          </ac:spMkLst>
        </pc:spChg>
        <pc:spChg chg="add del">
          <ac:chgData name="Nick Snyder" userId="S::nrs1053@usnh.edu::5eabd23d-5cff-4de1-961a-eb54b7cd52bf" providerId="AD" clId="Web-{195791FF-E4F2-B789-4D7F-D7982796C672}" dt="2024-05-03T02:41:25.045" v="313"/>
          <ac:spMkLst>
            <pc:docMk/>
            <pc:sldMk cId="2633262047" sldId="260"/>
            <ac:spMk id="13" creationId="{AF2F604E-43BE-4DC3-B983-E071523364F8}"/>
          </ac:spMkLst>
        </pc:spChg>
        <pc:spChg chg="add del">
          <ac:chgData name="Nick Snyder" userId="S::nrs1053@usnh.edu::5eabd23d-5cff-4de1-961a-eb54b7cd52bf" providerId="AD" clId="Web-{195791FF-E4F2-B789-4D7F-D7982796C672}" dt="2024-05-03T02:41:25.045" v="313"/>
          <ac:spMkLst>
            <pc:docMk/>
            <pc:sldMk cId="2633262047" sldId="260"/>
            <ac:spMk id="15" creationId="{08C9B587-E65E-4B52-B37C-ABEBB6E87928}"/>
          </ac:spMkLst>
        </pc:spChg>
        <pc:spChg chg="add del">
          <ac:chgData name="Nick Snyder" userId="S::nrs1053@usnh.edu::5eabd23d-5cff-4de1-961a-eb54b7cd52bf" providerId="AD" clId="Web-{195791FF-E4F2-B789-4D7F-D7982796C672}" dt="2024-05-03T02:41:27.561" v="315"/>
          <ac:spMkLst>
            <pc:docMk/>
            <pc:sldMk cId="2633262047" sldId="260"/>
            <ac:spMk id="17" creationId="{04812C46-200A-4DEB-A05E-3ED6C68C2387}"/>
          </ac:spMkLst>
        </pc:spChg>
        <pc:spChg chg="add del">
          <ac:chgData name="Nick Snyder" userId="S::nrs1053@usnh.edu::5eabd23d-5cff-4de1-961a-eb54b7cd52bf" providerId="AD" clId="Web-{195791FF-E4F2-B789-4D7F-D7982796C672}" dt="2024-05-03T02:41:27.561" v="315"/>
          <ac:spMkLst>
            <pc:docMk/>
            <pc:sldMk cId="2633262047" sldId="260"/>
            <ac:spMk id="18" creationId="{D1EA859B-E555-4109-94F3-6700E046E008}"/>
          </ac:spMkLst>
        </pc:spChg>
        <pc:spChg chg="add del">
          <ac:chgData name="Nick Snyder" userId="S::nrs1053@usnh.edu::5eabd23d-5cff-4de1-961a-eb54b7cd52bf" providerId="AD" clId="Web-{195791FF-E4F2-B789-4D7F-D7982796C672}" dt="2024-05-03T02:41:37.874" v="317"/>
          <ac:spMkLst>
            <pc:docMk/>
            <pc:sldMk cId="2633262047" sldId="260"/>
            <ac:spMk id="20" creationId="{1DBB4B78-10F3-0EE9-E0BA-A7837506C303}"/>
          </ac:spMkLst>
        </pc:spChg>
        <pc:spChg chg="add del">
          <ac:chgData name="Nick Snyder" userId="S::nrs1053@usnh.edu::5eabd23d-5cff-4de1-961a-eb54b7cd52bf" providerId="AD" clId="Web-{195791FF-E4F2-B789-4D7F-D7982796C672}" dt="2024-05-03T02:53:22.282" v="378"/>
          <ac:spMkLst>
            <pc:docMk/>
            <pc:sldMk cId="2633262047" sldId="260"/>
            <ac:spMk id="24" creationId="{0671A8AE-40A1-4631-A6B8-581AFF065482}"/>
          </ac:spMkLst>
        </pc:spChg>
        <pc:spChg chg="add del">
          <ac:chgData name="Nick Snyder" userId="S::nrs1053@usnh.edu::5eabd23d-5cff-4de1-961a-eb54b7cd52bf" providerId="AD" clId="Web-{195791FF-E4F2-B789-4D7F-D7982796C672}" dt="2024-05-03T02:53:22.282" v="378"/>
          <ac:spMkLst>
            <pc:docMk/>
            <pc:sldMk cId="2633262047" sldId="260"/>
            <ac:spMk id="25" creationId="{AB58EF07-17C2-48CF-ABB0-EEF1F17CB8F0}"/>
          </ac:spMkLst>
        </pc:spChg>
        <pc:spChg chg="add del">
          <ac:chgData name="Nick Snyder" userId="S::nrs1053@usnh.edu::5eabd23d-5cff-4de1-961a-eb54b7cd52bf" providerId="AD" clId="Web-{195791FF-E4F2-B789-4D7F-D7982796C672}" dt="2024-05-03T02:53:22.282" v="378"/>
          <ac:spMkLst>
            <pc:docMk/>
            <pc:sldMk cId="2633262047" sldId="260"/>
            <ac:spMk id="26" creationId="{AF2F604E-43BE-4DC3-B983-E071523364F8}"/>
          </ac:spMkLst>
        </pc:spChg>
        <pc:spChg chg="add del">
          <ac:chgData name="Nick Snyder" userId="S::nrs1053@usnh.edu::5eabd23d-5cff-4de1-961a-eb54b7cd52bf" providerId="AD" clId="Web-{195791FF-E4F2-B789-4D7F-D7982796C672}" dt="2024-05-03T02:53:22.282" v="378"/>
          <ac:spMkLst>
            <pc:docMk/>
            <pc:sldMk cId="2633262047" sldId="260"/>
            <ac:spMk id="27" creationId="{08C9B587-E65E-4B52-B37C-ABEBB6E87928}"/>
          </ac:spMkLst>
        </pc:spChg>
        <pc:spChg chg="add">
          <ac:chgData name="Nick Snyder" userId="S::nrs1053@usnh.edu::5eabd23d-5cff-4de1-961a-eb54b7cd52bf" providerId="AD" clId="Web-{195791FF-E4F2-B789-4D7F-D7982796C672}" dt="2024-05-03T02:53:22.282" v="378"/>
          <ac:spMkLst>
            <pc:docMk/>
            <pc:sldMk cId="2633262047" sldId="260"/>
            <ac:spMk id="32" creationId="{AA857166-A416-4C5E-8AA9-5D5D1E13D151}"/>
          </ac:spMkLst>
        </pc:spChg>
        <pc:spChg chg="add">
          <ac:chgData name="Nick Snyder" userId="S::nrs1053@usnh.edu::5eabd23d-5cff-4de1-961a-eb54b7cd52bf" providerId="AD" clId="Web-{195791FF-E4F2-B789-4D7F-D7982796C672}" dt="2024-05-03T02:53:22.282" v="378"/>
          <ac:spMkLst>
            <pc:docMk/>
            <pc:sldMk cId="2633262047" sldId="260"/>
            <ac:spMk id="34" creationId="{13A48C6C-3CC4-4EE5-A773-EC1EB7F59CD4}"/>
          </ac:spMkLst>
        </pc:spChg>
        <pc:spChg chg="add">
          <ac:chgData name="Nick Snyder" userId="S::nrs1053@usnh.edu::5eabd23d-5cff-4de1-961a-eb54b7cd52bf" providerId="AD" clId="Web-{195791FF-E4F2-B789-4D7F-D7982796C672}" dt="2024-05-03T02:53:22.282" v="378"/>
          <ac:spMkLst>
            <pc:docMk/>
            <pc:sldMk cId="2633262047" sldId="260"/>
            <ac:spMk id="36" creationId="{F489C2E0-4895-4B72-85EA-7EE9FAFFDC7E}"/>
          </ac:spMkLst>
        </pc:spChg>
        <pc:grpChg chg="add del">
          <ac:chgData name="Nick Snyder" userId="S::nrs1053@usnh.edu::5eabd23d-5cff-4de1-961a-eb54b7cd52bf" providerId="AD" clId="Web-{195791FF-E4F2-B789-4D7F-D7982796C672}" dt="2024-05-03T02:41:37.874" v="317"/>
          <ac:grpSpMkLst>
            <pc:docMk/>
            <pc:sldMk cId="2633262047" sldId="260"/>
            <ac:grpSpMk id="21" creationId="{3AFCAD34-1AFC-BC1A-F6B2-C34C63912EAB}"/>
          </ac:grpSpMkLst>
        </pc:grpChg>
        <pc:picChg chg="add mod ord">
          <ac:chgData name="Nick Snyder" userId="S::nrs1053@usnh.edu::5eabd23d-5cff-4de1-961a-eb54b7cd52bf" providerId="AD" clId="Web-{195791FF-E4F2-B789-4D7F-D7982796C672}" dt="2024-05-03T02:53:22.282" v="378"/>
          <ac:picMkLst>
            <pc:docMk/>
            <pc:sldMk cId="2633262047" sldId="260"/>
            <ac:picMk id="4" creationId="{3F24BE11-E360-2BCA-6E78-98C354451096}"/>
          </ac:picMkLst>
        </pc:picChg>
      </pc:sldChg>
      <pc:sldChg chg="addSp modSp new mod setBg">
        <pc:chgData name="Nick Snyder" userId="S::nrs1053@usnh.edu::5eabd23d-5cff-4de1-961a-eb54b7cd52bf" providerId="AD" clId="Web-{195791FF-E4F2-B789-4D7F-D7982796C672}" dt="2024-05-03T02:47:33.711" v="369" actId="20577"/>
        <pc:sldMkLst>
          <pc:docMk/>
          <pc:sldMk cId="1925446294" sldId="261"/>
        </pc:sldMkLst>
        <pc:spChg chg="mod">
          <ac:chgData name="Nick Snyder" userId="S::nrs1053@usnh.edu::5eabd23d-5cff-4de1-961a-eb54b7cd52bf" providerId="AD" clId="Web-{195791FF-E4F2-B789-4D7F-D7982796C672}" dt="2024-05-03T02:46:32.129" v="351"/>
          <ac:spMkLst>
            <pc:docMk/>
            <pc:sldMk cId="1925446294" sldId="261"/>
            <ac:spMk id="2" creationId="{60B4EDD1-3EE1-1560-5DE2-C74C18B2EAAA}"/>
          </ac:spMkLst>
        </pc:spChg>
        <pc:spChg chg="mod">
          <ac:chgData name="Nick Snyder" userId="S::nrs1053@usnh.edu::5eabd23d-5cff-4de1-961a-eb54b7cd52bf" providerId="AD" clId="Web-{195791FF-E4F2-B789-4D7F-D7982796C672}" dt="2024-05-03T02:47:33.711" v="369" actId="20577"/>
          <ac:spMkLst>
            <pc:docMk/>
            <pc:sldMk cId="1925446294" sldId="261"/>
            <ac:spMk id="3" creationId="{73C7D3FB-877F-8621-F09C-BE8A7B5D91BA}"/>
          </ac:spMkLst>
        </pc:spChg>
        <pc:spChg chg="add">
          <ac:chgData name="Nick Snyder" userId="S::nrs1053@usnh.edu::5eabd23d-5cff-4de1-961a-eb54b7cd52bf" providerId="AD" clId="Web-{195791FF-E4F2-B789-4D7F-D7982796C672}" dt="2024-05-03T02:46:32.129" v="351"/>
          <ac:spMkLst>
            <pc:docMk/>
            <pc:sldMk cId="1925446294" sldId="261"/>
            <ac:spMk id="9" creationId="{2B97F24A-32CE-4C1C-A50D-3016B394DCFB}"/>
          </ac:spMkLst>
        </pc:spChg>
        <pc:spChg chg="add">
          <ac:chgData name="Nick Snyder" userId="S::nrs1053@usnh.edu::5eabd23d-5cff-4de1-961a-eb54b7cd52bf" providerId="AD" clId="Web-{195791FF-E4F2-B789-4D7F-D7982796C672}" dt="2024-05-03T02:46:32.129" v="351"/>
          <ac:spMkLst>
            <pc:docMk/>
            <pc:sldMk cId="1925446294" sldId="261"/>
            <ac:spMk id="11" creationId="{CD8B4F24-440B-49E9-B85D-733523DC064B}"/>
          </ac:spMkLst>
        </pc:spChg>
        <pc:picChg chg="add mod">
          <ac:chgData name="Nick Snyder" userId="S::nrs1053@usnh.edu::5eabd23d-5cff-4de1-961a-eb54b7cd52bf" providerId="AD" clId="Web-{195791FF-E4F2-B789-4D7F-D7982796C672}" dt="2024-05-03T02:46:32.129" v="351"/>
          <ac:picMkLst>
            <pc:docMk/>
            <pc:sldMk cId="1925446294" sldId="261"/>
            <ac:picMk id="4" creationId="{903AEDC6-FB52-6A6B-F9AD-CAE36A6E96DD}"/>
          </ac:picMkLst>
        </pc:picChg>
      </pc:sldChg>
      <pc:sldChg chg="addSp delSp modSp new mod setBg">
        <pc:chgData name="Nick Snyder" userId="S::nrs1053@usnh.edu::5eabd23d-5cff-4de1-961a-eb54b7cd52bf" providerId="AD" clId="Web-{195791FF-E4F2-B789-4D7F-D7982796C672}" dt="2024-05-03T03:09:39.661" v="405"/>
        <pc:sldMkLst>
          <pc:docMk/>
          <pc:sldMk cId="2676414565" sldId="262"/>
        </pc:sldMkLst>
        <pc:spChg chg="mod">
          <ac:chgData name="Nick Snyder" userId="S::nrs1053@usnh.edu::5eabd23d-5cff-4de1-961a-eb54b7cd52bf" providerId="AD" clId="Web-{195791FF-E4F2-B789-4D7F-D7982796C672}" dt="2024-05-03T03:09:39.661" v="405"/>
          <ac:spMkLst>
            <pc:docMk/>
            <pc:sldMk cId="2676414565" sldId="262"/>
            <ac:spMk id="2" creationId="{46CC5AF7-7BD1-7138-BFCE-E8A4672B8788}"/>
          </ac:spMkLst>
        </pc:spChg>
        <pc:spChg chg="del">
          <ac:chgData name="Nick Snyder" userId="S::nrs1053@usnh.edu::5eabd23d-5cff-4de1-961a-eb54b7cd52bf" providerId="AD" clId="Web-{195791FF-E4F2-B789-4D7F-D7982796C672}" dt="2024-05-03T03:09:19.503" v="403"/>
          <ac:spMkLst>
            <pc:docMk/>
            <pc:sldMk cId="2676414565" sldId="262"/>
            <ac:spMk id="3" creationId="{69A07A63-43EF-5AF2-8C5E-8C4DEEABB808}"/>
          </ac:spMkLst>
        </pc:spChg>
        <pc:spChg chg="add">
          <ac:chgData name="Nick Snyder" userId="S::nrs1053@usnh.edu::5eabd23d-5cff-4de1-961a-eb54b7cd52bf" providerId="AD" clId="Web-{195791FF-E4F2-B789-4D7F-D7982796C672}" dt="2024-05-03T03:09:39.661" v="405"/>
          <ac:spMkLst>
            <pc:docMk/>
            <pc:sldMk cId="2676414565" sldId="262"/>
            <ac:spMk id="9" creationId="{AA857166-A416-4C5E-8AA9-5D5D1E13D151}"/>
          </ac:spMkLst>
        </pc:spChg>
        <pc:spChg chg="add">
          <ac:chgData name="Nick Snyder" userId="S::nrs1053@usnh.edu::5eabd23d-5cff-4de1-961a-eb54b7cd52bf" providerId="AD" clId="Web-{195791FF-E4F2-B789-4D7F-D7982796C672}" dt="2024-05-03T03:09:39.661" v="405"/>
          <ac:spMkLst>
            <pc:docMk/>
            <pc:sldMk cId="2676414565" sldId="262"/>
            <ac:spMk id="11" creationId="{13A48C6C-3CC4-4EE5-A773-EC1EB7F59CD4}"/>
          </ac:spMkLst>
        </pc:spChg>
        <pc:spChg chg="add">
          <ac:chgData name="Nick Snyder" userId="S::nrs1053@usnh.edu::5eabd23d-5cff-4de1-961a-eb54b7cd52bf" providerId="AD" clId="Web-{195791FF-E4F2-B789-4D7F-D7982796C672}" dt="2024-05-03T03:09:39.661" v="405"/>
          <ac:spMkLst>
            <pc:docMk/>
            <pc:sldMk cId="2676414565" sldId="262"/>
            <ac:spMk id="13" creationId="{F489C2E0-4895-4B72-85EA-7EE9FAFFDC7E}"/>
          </ac:spMkLst>
        </pc:spChg>
        <pc:picChg chg="add mod ord">
          <ac:chgData name="Nick Snyder" userId="S::nrs1053@usnh.edu::5eabd23d-5cff-4de1-961a-eb54b7cd52bf" providerId="AD" clId="Web-{195791FF-E4F2-B789-4D7F-D7982796C672}" dt="2024-05-03T03:09:39.661" v="405"/>
          <ac:picMkLst>
            <pc:docMk/>
            <pc:sldMk cId="2676414565" sldId="262"/>
            <ac:picMk id="4" creationId="{10917595-33BA-4A41-0B3D-E90C632CF173}"/>
          </ac:picMkLst>
        </pc:picChg>
      </pc:sldChg>
      <pc:sldChg chg="addSp modSp new mod setBg">
        <pc:chgData name="Nick Snyder" userId="S::nrs1053@usnh.edu::5eabd23d-5cff-4de1-961a-eb54b7cd52bf" providerId="AD" clId="Web-{195791FF-E4F2-B789-4D7F-D7982796C672}" dt="2024-05-03T03:19:50.812" v="472" actId="20577"/>
        <pc:sldMkLst>
          <pc:docMk/>
          <pc:sldMk cId="374363487" sldId="263"/>
        </pc:sldMkLst>
        <pc:spChg chg="mod">
          <ac:chgData name="Nick Snyder" userId="S::nrs1053@usnh.edu::5eabd23d-5cff-4de1-961a-eb54b7cd52bf" providerId="AD" clId="Web-{195791FF-E4F2-B789-4D7F-D7982796C672}" dt="2024-05-03T03:16:35.471" v="448"/>
          <ac:spMkLst>
            <pc:docMk/>
            <pc:sldMk cId="374363487" sldId="263"/>
            <ac:spMk id="2" creationId="{98205E7F-7369-184A-9CD8-E69929FB9F4D}"/>
          </ac:spMkLst>
        </pc:spChg>
        <pc:spChg chg="mod">
          <ac:chgData name="Nick Snyder" userId="S::nrs1053@usnh.edu::5eabd23d-5cff-4de1-961a-eb54b7cd52bf" providerId="AD" clId="Web-{195791FF-E4F2-B789-4D7F-D7982796C672}" dt="2024-05-03T03:19:50.812" v="472" actId="20577"/>
          <ac:spMkLst>
            <pc:docMk/>
            <pc:sldMk cId="374363487" sldId="263"/>
            <ac:spMk id="3" creationId="{F5CAC271-0ADC-E7F7-7F91-6851E5FDCCE3}"/>
          </ac:spMkLst>
        </pc:spChg>
        <pc:spChg chg="add">
          <ac:chgData name="Nick Snyder" userId="S::nrs1053@usnh.edu::5eabd23d-5cff-4de1-961a-eb54b7cd52bf" providerId="AD" clId="Web-{195791FF-E4F2-B789-4D7F-D7982796C672}" dt="2024-05-03T03:16:35.471" v="448"/>
          <ac:spMkLst>
            <pc:docMk/>
            <pc:sldMk cId="374363487" sldId="263"/>
            <ac:spMk id="9" creationId="{F94AA2BD-2E3F-4B1D-8127-5744B8115311}"/>
          </ac:spMkLst>
        </pc:spChg>
        <pc:spChg chg="add">
          <ac:chgData name="Nick Snyder" userId="S::nrs1053@usnh.edu::5eabd23d-5cff-4de1-961a-eb54b7cd52bf" providerId="AD" clId="Web-{195791FF-E4F2-B789-4D7F-D7982796C672}" dt="2024-05-03T03:16:35.471" v="448"/>
          <ac:spMkLst>
            <pc:docMk/>
            <pc:sldMk cId="374363487" sldId="263"/>
            <ac:spMk id="11" creationId="{4BD02261-2DC8-4AA8-9E16-7751AE892445}"/>
          </ac:spMkLst>
        </pc:spChg>
        <pc:spChg chg="add">
          <ac:chgData name="Nick Snyder" userId="S::nrs1053@usnh.edu::5eabd23d-5cff-4de1-961a-eb54b7cd52bf" providerId="AD" clId="Web-{195791FF-E4F2-B789-4D7F-D7982796C672}" dt="2024-05-03T03:16:35.471" v="448"/>
          <ac:spMkLst>
            <pc:docMk/>
            <pc:sldMk cId="374363487" sldId="263"/>
            <ac:spMk id="13" creationId="{3D752CF2-2291-40B5-B462-C17B174C10BC}"/>
          </ac:spMkLst>
        </pc:spChg>
        <pc:picChg chg="add mod">
          <ac:chgData name="Nick Snyder" userId="S::nrs1053@usnh.edu::5eabd23d-5cff-4de1-961a-eb54b7cd52bf" providerId="AD" clId="Web-{195791FF-E4F2-B789-4D7F-D7982796C672}" dt="2024-05-03T03:16:35.471" v="448"/>
          <ac:picMkLst>
            <pc:docMk/>
            <pc:sldMk cId="374363487" sldId="263"/>
            <ac:picMk id="4" creationId="{3CCF2258-40D0-FAB0-B11B-D9623D3FEF8B}"/>
          </ac:picMkLst>
        </pc:picChg>
      </pc:sldChg>
    </pc:docChg>
  </pc:docChgLst>
</pc:chgInfo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ourful Circle Lights">
            <a:extLst>
              <a:ext uri="{FF2B5EF4-FFF2-40B4-BE49-F238E27FC236}">
                <a16:creationId xmlns:a16="http://schemas.microsoft.com/office/drawing/2014/main" id="{95E558D4-C781-728D-78E2-DDDFD990E5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Acoustic Imaging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Nick Snyder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063DF-134C-AB0A-F93D-46E7ABFF5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000"/>
              <a:t>What is ultrasound?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0279FC-E215-48D4-142F-7472C6C6D8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A, B, C, M modes</a:t>
            </a:r>
          </a:p>
          <a:p>
            <a:r>
              <a:rPr lang="en-US" sz="2200" dirty="0"/>
              <a:t>Handheld transducer</a:t>
            </a:r>
          </a:p>
          <a:p>
            <a:r>
              <a:rPr lang="en-US" sz="2200" dirty="0"/>
              <a:t>1-18 MHz</a:t>
            </a:r>
          </a:p>
          <a:p>
            <a:r>
              <a:rPr lang="en-US" sz="2200"/>
              <a:t>Biomicroscopy</a:t>
            </a:r>
          </a:p>
          <a:p>
            <a:endParaRPr lang="en-US" sz="2200"/>
          </a:p>
        </p:txBody>
      </p:sp>
      <p:pic>
        <p:nvPicPr>
          <p:cNvPr id="6" name="Picture 5" descr="A close-up of ultrasound images&#10;&#10;Description automatically generated">
            <a:extLst>
              <a:ext uri="{FF2B5EF4-FFF2-40B4-BE49-F238E27FC236}">
                <a16:creationId xmlns:a16="http://schemas.microsoft.com/office/drawing/2014/main" id="{D77484FB-37EC-EFEA-863D-AB0429B0B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753808"/>
            <a:ext cx="6903720" cy="535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6631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3E41A4-35CC-8F73-FAFA-4E433C671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Airborne Ultrasound Imaging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erson wearing a hard hat and gloves holding a cable&#10;&#10;Description automatically generated">
            <a:extLst>
              <a:ext uri="{FF2B5EF4-FFF2-40B4-BE49-F238E27FC236}">
                <a16:creationId xmlns:a16="http://schemas.microsoft.com/office/drawing/2014/main" id="{7B6F0857-A61A-16F9-5FFB-01B8BCF47C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010412"/>
            <a:ext cx="7214616" cy="480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056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a hard hat and earphones using a device&#10;&#10;Description automatically generated">
            <a:extLst>
              <a:ext uri="{FF2B5EF4-FFF2-40B4-BE49-F238E27FC236}">
                <a16:creationId xmlns:a16="http://schemas.microsoft.com/office/drawing/2014/main" id="{82608BD4-F45D-9796-A55C-7E3DD9D1B2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41" r="118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E54AD8-E8A2-9BCB-ACBD-275BA752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63910-F8B8-CC00-50E2-5E8B6282B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Microphone array</a:t>
            </a:r>
          </a:p>
          <a:p>
            <a:r>
              <a:rPr lang="en-US" sz="2000"/>
              <a:t>Hearing range</a:t>
            </a:r>
          </a:p>
          <a:p>
            <a:r>
              <a:rPr lang="en-US" sz="2000"/>
              <a:t>Audio/Visual feedback</a:t>
            </a:r>
          </a:p>
          <a:p>
            <a:r>
              <a:rPr lang="en-US" sz="2000">
                <a:ea typeface="+mn-lt"/>
                <a:cs typeface="+mn-lt"/>
              </a:rPr>
              <a:t>Leak detection</a:t>
            </a: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376668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5201F-0D34-2DC2-FBD7-9BEBA7DEA8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3" y="490537"/>
            <a:ext cx="5291663" cy="1628775"/>
          </a:xfrm>
        </p:spPr>
        <p:txBody>
          <a:bodyPr anchor="b">
            <a:normAutofit/>
          </a:bodyPr>
          <a:lstStyle/>
          <a:p>
            <a:r>
              <a:rPr lang="en-US" sz="4000"/>
              <a:t>Acoustic Imaging Devices Today</a:t>
            </a:r>
          </a:p>
        </p:txBody>
      </p:sp>
      <p:pic>
        <p:nvPicPr>
          <p:cNvPr id="4" name="Picture 3" descr="A close-up of a device&#10;&#10;Description automatically generated">
            <a:extLst>
              <a:ext uri="{FF2B5EF4-FFF2-40B4-BE49-F238E27FC236}">
                <a16:creationId xmlns:a16="http://schemas.microsoft.com/office/drawing/2014/main" id="{7B5F2118-45D4-4493-0F52-2A97243BA0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96" r="4162" b="-2"/>
          <a:stretch/>
        </p:blipFill>
        <p:spPr>
          <a:xfrm>
            <a:off x="2" y="1587"/>
            <a:ext cx="6095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47406-4630-F67E-6C39-82278F44F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7734" y="2614612"/>
            <a:ext cx="5291663" cy="37528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Fluke ii910 Precision Acoustic Imager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Price $28.5k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Frequency band: 2 Hz – 100 kHz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Effective range: 0.5 - 120 m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1800" dirty="0"/>
              <a:t>64 Microphones</a:t>
            </a:r>
          </a:p>
        </p:txBody>
      </p:sp>
    </p:spTree>
    <p:extLst>
      <p:ext uri="{BB962C8B-B14F-4D97-AF65-F5344CB8AC3E}">
        <p14:creationId xmlns:p14="http://schemas.microsoft.com/office/powerpoint/2010/main" val="246565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yellow robot with legs and a green light&#10;&#10;Description automatically generated">
            <a:extLst>
              <a:ext uri="{FF2B5EF4-FFF2-40B4-BE49-F238E27FC236}">
                <a16:creationId xmlns:a16="http://schemas.microsoft.com/office/drawing/2014/main" id="{65B1FADC-58FB-02FE-2A59-9DE40E54FD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4" r="4008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1BB621-5F53-425B-C02B-03C7326E1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Applications of Acoustic Imaging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5138E-F4B3-3BC3-1C5F-E5DAFFAA3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dirty="0"/>
              <a:t>Automated plant monitoring</a:t>
            </a:r>
          </a:p>
          <a:p>
            <a:r>
              <a:rPr lang="en-US" sz="2000" dirty="0"/>
              <a:t>Hazardous area surveillance</a:t>
            </a:r>
          </a:p>
        </p:txBody>
      </p:sp>
    </p:spTree>
    <p:extLst>
      <p:ext uri="{BB962C8B-B14F-4D97-AF65-F5344CB8AC3E}">
        <p14:creationId xmlns:p14="http://schemas.microsoft.com/office/powerpoint/2010/main" val="3679887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7" name="Picture 26" descr="Checkmate move on chessboard">
            <a:extLst>
              <a:ext uri="{FF2B5EF4-FFF2-40B4-BE49-F238E27FC236}">
                <a16:creationId xmlns:a16="http://schemas.microsoft.com/office/drawing/2014/main" id="{1C0F6D32-4799-F264-D9B4-4E1AF7DD9E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294" r="-2" b="-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B836006-920E-A517-FAF0-80DA26290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2"/>
            <a:ext cx="105156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3278745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F504-52B2-0A92-3075-3165A20C6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93BE1-2DA2-48BD-177B-095CC9C8E7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Overview of Acoustic Imaging</a:t>
            </a:r>
          </a:p>
          <a:p>
            <a:r>
              <a:rPr lang="en-US" dirty="0"/>
              <a:t>History</a:t>
            </a:r>
          </a:p>
          <a:p>
            <a:r>
              <a:rPr lang="en-US" dirty="0"/>
              <a:t>Different Types of Acoustic Imaging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Scanning Acoustic Microscopy (SAM)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Sonar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Medical Ultrasound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/>
              <a:t>Airborne Ultrasound Imaging</a:t>
            </a:r>
          </a:p>
          <a:p>
            <a:r>
              <a:rPr lang="en-US" dirty="0"/>
              <a:t>Mainstream Acoustic Imaging Devices</a:t>
            </a:r>
          </a:p>
          <a:p>
            <a:endParaRPr lang="en-US" dirty="0"/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9745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EC44F5-5411-D47F-6683-5D359F118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4600" dirty="0"/>
              <a:t>What is Acoustic Imaging?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B1370-83F7-873B-A19C-6B5F0CA4F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Visualize sounds</a:t>
            </a:r>
          </a:p>
          <a:p>
            <a:r>
              <a:rPr lang="en-US" sz="2200" dirty="0"/>
              <a:t>Sonar</a:t>
            </a:r>
          </a:p>
          <a:p>
            <a:r>
              <a:rPr lang="en-US" sz="2200" dirty="0"/>
              <a:t>Transducer</a:t>
            </a:r>
          </a:p>
          <a:p>
            <a:r>
              <a:rPr lang="en-US" sz="2200" dirty="0"/>
              <a:t>Array of microphones</a:t>
            </a:r>
          </a:p>
          <a:p>
            <a:r>
              <a:rPr lang="en-US" sz="2200" dirty="0"/>
              <a:t>Beamforming</a:t>
            </a:r>
          </a:p>
        </p:txBody>
      </p:sp>
      <p:pic>
        <p:nvPicPr>
          <p:cNvPr id="4" name="Picture 3" descr="A computer screen with a picture of a factory&#10;&#10;Description automatically generated">
            <a:extLst>
              <a:ext uri="{FF2B5EF4-FFF2-40B4-BE49-F238E27FC236}">
                <a16:creationId xmlns:a16="http://schemas.microsoft.com/office/drawing/2014/main" id="{DABD6604-E5B4-415E-221E-6F4386E14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943" r="1709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78746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483847-D051-4424-6B86-E95C338F0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History</a:t>
            </a:r>
          </a:p>
        </p:txBody>
      </p:sp>
      <p:pic>
        <p:nvPicPr>
          <p:cNvPr id="4" name="Picture 3" descr="A portrait of a person writing on a book&#10;&#10;Description automatically generated">
            <a:extLst>
              <a:ext uri="{FF2B5EF4-FFF2-40B4-BE49-F238E27FC236}">
                <a16:creationId xmlns:a16="http://schemas.microsoft.com/office/drawing/2014/main" id="{8BE810FA-E879-B6FE-46FC-BEB2D1C1E3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9074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D395E-9013-0AF8-978F-ABDBDF3E2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Hippocrates</a:t>
            </a:r>
          </a:p>
          <a:p>
            <a:r>
              <a:rPr lang="en-US" sz="2200" dirty="0"/>
              <a:t>Leonardo Da Vinci</a:t>
            </a:r>
          </a:p>
          <a:p>
            <a:r>
              <a:rPr lang="en-US" sz="2200" dirty="0"/>
              <a:t>Cymatics</a:t>
            </a:r>
          </a:p>
          <a:p>
            <a:r>
              <a:rPr lang="en-US" sz="2200" dirty="0"/>
              <a:t>Lord Rayleigh</a:t>
            </a:r>
          </a:p>
          <a:p>
            <a:r>
              <a:rPr lang="en-US" sz="2200" dirty="0"/>
              <a:t>Hydrophones</a:t>
            </a:r>
          </a:p>
          <a:p>
            <a:r>
              <a:rPr lang="en-US" sz="2200" dirty="0"/>
              <a:t>Camera integration</a:t>
            </a:r>
          </a:p>
          <a:p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563995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Background">
            <a:extLst>
              <a:ext uri="{FF2B5EF4-FFF2-40B4-BE49-F238E27FC236}">
                <a16:creationId xmlns:a16="http://schemas.microsoft.com/office/drawing/2014/main" id="{AA857166-A416-4C5E-8AA9-5D5D1E13D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3A48C6C-3CC4-4EE5-A773-EC1EB7F59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40" y="0"/>
            <a:ext cx="4617491" cy="6858000"/>
          </a:xfrm>
          <a:prstGeom prst="rect">
            <a:avLst/>
          </a:prstGeom>
          <a:ln>
            <a:noFill/>
          </a:ln>
          <a:effectLst>
            <a:outerShdw blurRad="203200" dist="88900" dir="21540000" sx="94000" sy="94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40" y="-1"/>
            <a:ext cx="4617491" cy="5136739"/>
          </a:xfrm>
          <a:prstGeom prst="rect">
            <a:avLst/>
          </a:prstGeom>
          <a:ln>
            <a:noFill/>
          </a:ln>
          <a:effectLst>
            <a:outerShdw blurRad="177800" dist="101600" dir="5400000" sx="97000" sy="97000" algn="t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10734A-E6B4-FA6D-3357-B0A91A3D1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887" y="617921"/>
            <a:ext cx="3482041" cy="39885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Scanning Acoustic Microscopy (SAM)</a:t>
            </a:r>
          </a:p>
        </p:txBody>
      </p:sp>
      <p:pic>
        <p:nvPicPr>
          <p:cNvPr id="4" name="Content Placeholder 3" descr="A collage of images of a microchip&#10;&#10;Description automatically generated">
            <a:extLst>
              <a:ext uri="{FF2B5EF4-FFF2-40B4-BE49-F238E27FC236}">
                <a16:creationId xmlns:a16="http://schemas.microsoft.com/office/drawing/2014/main" id="{3F24BE11-E360-2BCA-6E78-98C3544510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44" r="18481" b="9091"/>
          <a:stretch/>
        </p:blipFill>
        <p:spPr>
          <a:xfrm>
            <a:off x="5199145" y="938153"/>
            <a:ext cx="6409958" cy="5071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62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B4EDD1-3EE1-1560-5DE2-C74C18B2E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What is SAM?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7D3FB-877F-8621-F09C-BE8A7B5D91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Product inspection</a:t>
            </a:r>
          </a:p>
          <a:p>
            <a:r>
              <a:rPr lang="en-US" sz="2200" dirty="0"/>
              <a:t>Quality control</a:t>
            </a:r>
          </a:p>
          <a:p>
            <a:r>
              <a:rPr lang="en-US" sz="2200" dirty="0"/>
              <a:t>Counterfeit detection</a:t>
            </a:r>
          </a:p>
          <a:p>
            <a:r>
              <a:rPr lang="en-US" sz="2200" dirty="0"/>
              <a:t>Precision</a:t>
            </a:r>
          </a:p>
        </p:txBody>
      </p:sp>
      <p:pic>
        <p:nvPicPr>
          <p:cNvPr id="4" name="Picture 3" descr="A diagram of a transducer&#10;&#10;Description automatically generated">
            <a:extLst>
              <a:ext uri="{FF2B5EF4-FFF2-40B4-BE49-F238E27FC236}">
                <a16:creationId xmlns:a16="http://schemas.microsoft.com/office/drawing/2014/main" id="{903AEDC6-FB52-6A6B-F9AD-CAE36A6E9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987849"/>
            <a:ext cx="6903720" cy="2882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446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CC5AF7-7BD1-7138-BFCE-E8A4672B8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Sound Navigation And Ranging (SoNAR)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green radar screen with white squares&#10;&#10;Description automatically generated">
            <a:extLst>
              <a:ext uri="{FF2B5EF4-FFF2-40B4-BE49-F238E27FC236}">
                <a16:creationId xmlns:a16="http://schemas.microsoft.com/office/drawing/2014/main" id="{10917595-33BA-4A41-0B3D-E90C632CF1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386173"/>
            <a:ext cx="7214616" cy="4058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414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205E7F-7369-184A-9CD8-E69929FB9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US" sz="3400"/>
              <a:t>What is Sonar?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AC271-0ADC-E7F7-7F91-6851E5FDC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 dirty="0"/>
              <a:t>Like echolocation</a:t>
            </a:r>
          </a:p>
          <a:p>
            <a:r>
              <a:rPr lang="en-US" sz="1800" dirty="0"/>
              <a:t>Military uses</a:t>
            </a:r>
          </a:p>
          <a:p>
            <a:r>
              <a:rPr lang="en-US" sz="1800" dirty="0"/>
              <a:t>Passive vs. Active</a:t>
            </a:r>
          </a:p>
          <a:p>
            <a:r>
              <a:rPr lang="en-US" sz="1800" dirty="0"/>
              <a:t>Dangers to nature</a:t>
            </a:r>
          </a:p>
          <a:p>
            <a:r>
              <a:rPr lang="en-US" sz="1800" dirty="0"/>
              <a:t>Titanic</a:t>
            </a:r>
          </a:p>
          <a:p>
            <a:r>
              <a:rPr lang="en-US" sz="1800" dirty="0" err="1"/>
              <a:t>Fishfinder</a:t>
            </a:r>
          </a:p>
        </p:txBody>
      </p:sp>
      <p:pic>
        <p:nvPicPr>
          <p:cNvPr id="4" name="Picture 3" descr="A person pointing at a screen&#10;&#10;Description automatically generated">
            <a:extLst>
              <a:ext uri="{FF2B5EF4-FFF2-40B4-BE49-F238E27FC236}">
                <a16:creationId xmlns:a16="http://schemas.microsoft.com/office/drawing/2014/main" id="{3CCF2258-40D0-FAB0-B11B-D9623D3FEF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7" r="1" b="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363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F762C2-E10C-274A-FF19-83DDCA0C1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338" y="640080"/>
            <a:ext cx="3734014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Medical Ultrasound</a:t>
            </a:r>
          </a:p>
        </p:txBody>
      </p:sp>
      <p:sp>
        <p:nvSpPr>
          <p:cNvPr id="2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erson and a baby in a hospital&#10;&#10;Description automatically generated">
            <a:extLst>
              <a:ext uri="{FF2B5EF4-FFF2-40B4-BE49-F238E27FC236}">
                <a16:creationId xmlns:a16="http://schemas.microsoft.com/office/drawing/2014/main" id="{F30A2C86-6FF5-FA38-89BA-3B0BACDCD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781616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Acoustic Imaging</vt:lpstr>
      <vt:lpstr>Timeline</vt:lpstr>
      <vt:lpstr>What is Acoustic Imaging?</vt:lpstr>
      <vt:lpstr>History</vt:lpstr>
      <vt:lpstr>Scanning Acoustic Microscopy (SAM)</vt:lpstr>
      <vt:lpstr>What is SAM?</vt:lpstr>
      <vt:lpstr>Sound Navigation And Ranging (SoNAR)</vt:lpstr>
      <vt:lpstr>What is Sonar?</vt:lpstr>
      <vt:lpstr>Medical Ultrasound</vt:lpstr>
      <vt:lpstr>What is ultrasound?</vt:lpstr>
      <vt:lpstr>Airborne Ultrasound Imaging</vt:lpstr>
      <vt:lpstr>What is it?</vt:lpstr>
      <vt:lpstr>Acoustic Imaging Devices Today</vt:lpstr>
      <vt:lpstr>Applications of Acoustic Imaging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330</cp:revision>
  <dcterms:created xsi:type="dcterms:W3CDTF">2024-05-03T02:01:14Z</dcterms:created>
  <dcterms:modified xsi:type="dcterms:W3CDTF">2024-05-03T14:04:55Z</dcterms:modified>
</cp:coreProperties>
</file>

<file path=docProps/thumbnail.jpeg>
</file>